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262" r:id="rId4"/>
    <p:sldId id="311" r:id="rId5"/>
    <p:sldId id="306" r:id="rId6"/>
    <p:sldId id="308" r:id="rId7"/>
    <p:sldId id="310" r:id="rId8"/>
    <p:sldId id="291" r:id="rId9"/>
    <p:sldId id="301" r:id="rId10"/>
    <p:sldId id="303" r:id="rId11"/>
    <p:sldId id="309" r:id="rId12"/>
    <p:sldId id="290" r:id="rId13"/>
    <p:sldId id="304" r:id="rId14"/>
    <p:sldId id="312" r:id="rId15"/>
    <p:sldId id="307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EED5"/>
    <a:srgbClr val="6699FF"/>
    <a:srgbClr val="9900CC"/>
    <a:srgbClr val="33CC33"/>
    <a:srgbClr val="990000"/>
    <a:srgbClr val="AC3E7D"/>
    <a:srgbClr val="98466D"/>
    <a:srgbClr val="781A40"/>
    <a:srgbClr val="DECBF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D96778-6659-492D-A7AC-A671F82F3312}" v="259" dt="2019-04-13T14:01:16.1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-1392" y="-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POLDINA Vitković" userId="de5d8406-09fa-41fa-8d28-8a7ba852ce89" providerId="ADAL" clId="{9CD96778-6659-492D-A7AC-A671F82F3312}"/>
    <pc:docChg chg="undo custSel mod addSld delSld modSld sldOrd">
      <pc:chgData name="LEOPOLDINA Vitković" userId="de5d8406-09fa-41fa-8d28-8a7ba852ce89" providerId="ADAL" clId="{9CD96778-6659-492D-A7AC-A671F82F3312}" dt="2019-04-13T14:01:54.870" v="2641" actId="478"/>
      <pc:docMkLst>
        <pc:docMk/>
      </pc:docMkLst>
      <pc:sldChg chg="addSp delSp modSp add mod setBg setClrOvrMap">
        <pc:chgData name="LEOPOLDINA Vitković" userId="de5d8406-09fa-41fa-8d28-8a7ba852ce89" providerId="ADAL" clId="{9CD96778-6659-492D-A7AC-A671F82F3312}" dt="2019-04-08T13:41:19.754" v="2222" actId="26606"/>
        <pc:sldMkLst>
          <pc:docMk/>
          <pc:sldMk cId="118960893" sldId="262"/>
        </pc:sldMkLst>
        <pc:spChg chg="mod ord">
          <ac:chgData name="LEOPOLDINA Vitković" userId="de5d8406-09fa-41fa-8d28-8a7ba852ce89" providerId="ADAL" clId="{9CD96778-6659-492D-A7AC-A671F82F3312}" dt="2019-04-08T13:41:19.754" v="2222" actId="26606"/>
          <ac:spMkLst>
            <pc:docMk/>
            <pc:sldMk cId="118960893" sldId="262"/>
            <ac:spMk id="2" creationId="{AD68A58A-5EA7-4DA0-A262-BF33C693D06C}"/>
          </ac:spMkLst>
        </pc:spChg>
        <pc:spChg chg="del mod">
          <ac:chgData name="LEOPOLDINA Vitković" userId="de5d8406-09fa-41fa-8d28-8a7ba852ce89" providerId="ADAL" clId="{9CD96778-6659-492D-A7AC-A671F82F3312}" dt="2019-04-08T13:30:10.672" v="2080"/>
          <ac:spMkLst>
            <pc:docMk/>
            <pc:sldMk cId="118960893" sldId="262"/>
            <ac:spMk id="3" creationId="{EA238F15-70E2-457F-B4D6-10B3459B0899}"/>
          </ac:spMkLst>
        </pc:spChg>
        <pc:picChg chg="add mod">
          <ac:chgData name="LEOPOLDINA Vitković" userId="de5d8406-09fa-41fa-8d28-8a7ba852ce89" providerId="ADAL" clId="{9CD96778-6659-492D-A7AC-A671F82F3312}" dt="2019-04-08T13:41:19.754" v="2222" actId="26606"/>
          <ac:picMkLst>
            <pc:docMk/>
            <pc:sldMk cId="118960893" sldId="262"/>
            <ac:picMk id="5" creationId="{40424EE3-5074-4AAF-AC9F-07060FCC94D2}"/>
          </ac:picMkLst>
        </pc:picChg>
      </pc:sldChg>
      <pc:sldChg chg="addSp delSp modSp add mod ord setBg">
        <pc:chgData name="LEOPOLDINA Vitković" userId="de5d8406-09fa-41fa-8d28-8a7ba852ce89" providerId="ADAL" clId="{9CD96778-6659-492D-A7AC-A671F82F3312}" dt="2019-04-08T13:40:36.020" v="2214" actId="1076"/>
        <pc:sldMkLst>
          <pc:docMk/>
          <pc:sldMk cId="2964396785" sldId="264"/>
        </pc:sldMkLst>
        <pc:spChg chg="mod ord">
          <ac:chgData name="LEOPOLDINA Vitković" userId="de5d8406-09fa-41fa-8d28-8a7ba852ce89" providerId="ADAL" clId="{9CD96778-6659-492D-A7AC-A671F82F3312}" dt="2019-04-08T13:40:36.020" v="2214" actId="1076"/>
          <ac:spMkLst>
            <pc:docMk/>
            <pc:sldMk cId="2964396785" sldId="264"/>
            <ac:spMk id="2" creationId="{12D79DF0-533D-49B4-8220-C72A205DF361}"/>
          </ac:spMkLst>
        </pc:spChg>
        <pc:spChg chg="add del mod">
          <ac:chgData name="LEOPOLDINA Vitković" userId="de5d8406-09fa-41fa-8d28-8a7ba852ce89" providerId="ADAL" clId="{9CD96778-6659-492D-A7AC-A671F82F3312}" dt="2019-04-08T13:38:22.076" v="2158"/>
          <ac:spMkLst>
            <pc:docMk/>
            <pc:sldMk cId="2964396785" sldId="264"/>
            <ac:spMk id="3" creationId="{3E5B672F-CD4A-42FD-BC1A-022827C17F0E}"/>
          </ac:spMkLst>
        </pc:spChg>
        <pc:spChg chg="add del mod">
          <ac:chgData name="LEOPOLDINA Vitković" userId="de5d8406-09fa-41fa-8d28-8a7ba852ce89" providerId="ADAL" clId="{9CD96778-6659-492D-A7AC-A671F82F3312}" dt="2019-04-08T13:37:06.414" v="2146"/>
          <ac:spMkLst>
            <pc:docMk/>
            <pc:sldMk cId="2964396785" sldId="264"/>
            <ac:spMk id="4" creationId="{AE4F87DF-4CFD-4BE1-85FB-C75BDCB72EB1}"/>
          </ac:spMkLst>
        </pc:spChg>
        <pc:spChg chg="add del mod">
          <ac:chgData name="LEOPOLDINA Vitković" userId="de5d8406-09fa-41fa-8d28-8a7ba852ce89" providerId="ADAL" clId="{9CD96778-6659-492D-A7AC-A671F82F3312}" dt="2019-04-08T13:39:34.161" v="2190"/>
          <ac:spMkLst>
            <pc:docMk/>
            <pc:sldMk cId="2964396785" sldId="264"/>
            <ac:spMk id="10" creationId="{E780130F-DB77-40BC-8FEE-0F71952E9028}"/>
          </ac:spMkLst>
        </pc:spChg>
        <pc:spChg chg="add del">
          <ac:chgData name="LEOPOLDINA Vitković" userId="de5d8406-09fa-41fa-8d28-8a7ba852ce89" providerId="ADAL" clId="{9CD96778-6659-492D-A7AC-A671F82F3312}" dt="2019-04-08T13:38:14.784" v="2155" actId="26606"/>
          <ac:spMkLst>
            <pc:docMk/>
            <pc:sldMk cId="2964396785" sldId="264"/>
            <ac:spMk id="11" creationId="{586572C8-7C28-48E1-A735-B1C6600F9128}"/>
          </ac:spMkLst>
        </pc:spChg>
        <pc:spChg chg="add del mod">
          <ac:chgData name="LEOPOLDINA Vitković" userId="de5d8406-09fa-41fa-8d28-8a7ba852ce89" providerId="ADAL" clId="{9CD96778-6659-492D-A7AC-A671F82F3312}" dt="2019-04-08T13:39:11.219" v="2182"/>
          <ac:spMkLst>
            <pc:docMk/>
            <pc:sldMk cId="2964396785" sldId="264"/>
            <ac:spMk id="13" creationId="{CEB70072-2CE7-4D13-8E44-1B8460E5A26B}"/>
          </ac:spMkLst>
        </pc:spChg>
        <pc:spChg chg="add del">
          <ac:chgData name="LEOPOLDINA Vitković" userId="de5d8406-09fa-41fa-8d28-8a7ba852ce89" providerId="ADAL" clId="{9CD96778-6659-492D-A7AC-A671F82F3312}" dt="2019-04-08T13:39:28.291" v="2189" actId="26606"/>
          <ac:spMkLst>
            <pc:docMk/>
            <pc:sldMk cId="2964396785" sldId="264"/>
            <ac:spMk id="20" creationId="{5FEE8312-EAA2-45EF-B61D-760B3D2358B0}"/>
          </ac:spMkLst>
        </pc:spChg>
        <pc:spChg chg="add del">
          <ac:chgData name="LEOPOLDINA Vitković" userId="de5d8406-09fa-41fa-8d28-8a7ba852ce89" providerId="ADAL" clId="{9CD96778-6659-492D-A7AC-A671F82F3312}" dt="2019-04-08T13:39:28.291" v="2189" actId="26606"/>
          <ac:spMkLst>
            <pc:docMk/>
            <pc:sldMk cId="2964396785" sldId="264"/>
            <ac:spMk id="23" creationId="{87CC2527-562A-4F69-B487-4371E5B243E7}"/>
          </ac:spMkLst>
        </pc:spChg>
        <pc:picChg chg="add del mod">
          <ac:chgData name="LEOPOLDINA Vitković" userId="de5d8406-09fa-41fa-8d28-8a7ba852ce89" providerId="ADAL" clId="{9CD96778-6659-492D-A7AC-A671F82F3312}" dt="2019-04-08T13:38:15.036" v="2156"/>
          <ac:picMkLst>
            <pc:docMk/>
            <pc:sldMk cId="2964396785" sldId="264"/>
            <ac:picMk id="6" creationId="{900B0C24-CF74-4DE6-8D04-E7378883554A}"/>
          </ac:picMkLst>
        </pc:picChg>
        <pc:picChg chg="add del mod">
          <ac:chgData name="LEOPOLDINA Vitković" userId="de5d8406-09fa-41fa-8d28-8a7ba852ce89" providerId="ADAL" clId="{9CD96778-6659-492D-A7AC-A671F82F3312}" dt="2019-04-08T13:38:56.664" v="2181" actId="478"/>
          <ac:picMkLst>
            <pc:docMk/>
            <pc:sldMk cId="2964396785" sldId="264"/>
            <ac:picMk id="8" creationId="{14F5F0E2-8BB2-4D11-B7CA-E48330C204F8}"/>
          </ac:picMkLst>
        </pc:picChg>
        <pc:picChg chg="add del">
          <ac:chgData name="LEOPOLDINA Vitković" userId="de5d8406-09fa-41fa-8d28-8a7ba852ce89" providerId="ADAL" clId="{9CD96778-6659-492D-A7AC-A671F82F3312}" dt="2019-04-08T13:38:14.784" v="2155" actId="26606"/>
          <ac:picMkLst>
            <pc:docMk/>
            <pc:sldMk cId="2964396785" sldId="264"/>
            <ac:picMk id="9" creationId="{900B0C24-CF74-4DE6-8D04-E7378883554A}"/>
          </ac:picMkLst>
        </pc:picChg>
        <pc:picChg chg="add del mod">
          <ac:chgData name="LEOPOLDINA Vitković" userId="de5d8406-09fa-41fa-8d28-8a7ba852ce89" providerId="ADAL" clId="{9CD96778-6659-492D-A7AC-A671F82F3312}" dt="2019-04-08T13:39:43.147" v="2193" actId="26606"/>
          <ac:picMkLst>
            <pc:docMk/>
            <pc:sldMk cId="2964396785" sldId="264"/>
            <ac:picMk id="15" creationId="{4E559E9E-9ACB-4F89-B922-B14906CA6C6A}"/>
          </ac:picMkLst>
        </pc:picChg>
        <pc:picChg chg="add del">
          <ac:chgData name="LEOPOLDINA Vitković" userId="de5d8406-09fa-41fa-8d28-8a7ba852ce89" providerId="ADAL" clId="{9CD96778-6659-492D-A7AC-A671F82F3312}" dt="2019-04-08T13:39:28.291" v="2189" actId="26606"/>
          <ac:picMkLst>
            <pc:docMk/>
            <pc:sldMk cId="2964396785" sldId="264"/>
            <ac:picMk id="18" creationId="{4E559E9E-9ACB-4F89-B922-B14906CA6C6A}"/>
          </ac:picMkLst>
        </pc:picChg>
        <pc:cxnChg chg="add del">
          <ac:chgData name="LEOPOLDINA Vitković" userId="de5d8406-09fa-41fa-8d28-8a7ba852ce89" providerId="ADAL" clId="{9CD96778-6659-492D-A7AC-A671F82F3312}" dt="2019-04-08T13:39:28.291" v="2189" actId="26606"/>
          <ac:cxnSpMkLst>
            <pc:docMk/>
            <pc:sldMk cId="2964396785" sldId="264"/>
            <ac:cxnSpMk id="25" creationId="{BCDAEC91-5BCE-4B55-9CC0-43EF94CB734B}"/>
          </ac:cxnSpMkLst>
        </pc:cxnChg>
      </pc:sldChg>
      <pc:sldChg chg="addSp delSp modSp add ord">
        <pc:chgData name="LEOPOLDINA Vitković" userId="de5d8406-09fa-41fa-8d28-8a7ba852ce89" providerId="ADAL" clId="{9CD96778-6659-492D-A7AC-A671F82F3312}" dt="2019-04-12T14:30:02.452" v="2620" actId="1076"/>
        <pc:sldMkLst>
          <pc:docMk/>
          <pc:sldMk cId="670638178" sldId="290"/>
        </pc:sldMkLst>
        <pc:spChg chg="add mod">
          <ac:chgData name="LEOPOLDINA Vitković" userId="de5d8406-09fa-41fa-8d28-8a7ba852ce89" providerId="ADAL" clId="{9CD96778-6659-492D-A7AC-A671F82F3312}" dt="2019-04-12T14:30:02.452" v="2620" actId="1076"/>
          <ac:spMkLst>
            <pc:docMk/>
            <pc:sldMk cId="670638178" sldId="290"/>
            <ac:spMk id="2" creationId="{8614EBCA-4587-4E28-A33A-15717EA0306F}"/>
          </ac:spMkLst>
        </pc:spChg>
        <pc:spChg chg="del">
          <ac:chgData name="LEOPOLDINA Vitković" userId="de5d8406-09fa-41fa-8d28-8a7ba852ce89" providerId="ADAL" clId="{9CD96778-6659-492D-A7AC-A671F82F3312}" dt="2019-04-04T07:47:26.651" v="732"/>
          <ac:spMkLst>
            <pc:docMk/>
            <pc:sldMk cId="670638178" sldId="290"/>
            <ac:spMk id="2" creationId="{A1FDA8D0-F340-4974-BAE4-03AE56446633}"/>
          </ac:spMkLst>
        </pc:spChg>
        <pc:spChg chg="mod">
          <ac:chgData name="LEOPOLDINA Vitković" userId="de5d8406-09fa-41fa-8d28-8a7ba852ce89" providerId="ADAL" clId="{9CD96778-6659-492D-A7AC-A671F82F3312}" dt="2019-04-12T14:29:58.216" v="2619" actId="1076"/>
          <ac:spMkLst>
            <pc:docMk/>
            <pc:sldMk cId="670638178" sldId="290"/>
            <ac:spMk id="3" creationId="{D1D1BF5E-DEF9-484E-894F-48590594B077}"/>
          </ac:spMkLst>
        </pc:spChg>
        <pc:spChg chg="add mod">
          <ac:chgData name="LEOPOLDINA Vitković" userId="de5d8406-09fa-41fa-8d28-8a7ba852ce89" providerId="ADAL" clId="{9CD96778-6659-492D-A7AC-A671F82F3312}" dt="2019-04-12T14:29:37.323" v="2618" actId="1076"/>
          <ac:spMkLst>
            <pc:docMk/>
            <pc:sldMk cId="670638178" sldId="290"/>
            <ac:spMk id="4" creationId="{183D53A3-F564-4AAB-95AD-2770882D7886}"/>
          </ac:spMkLst>
        </pc:spChg>
        <pc:spChg chg="add mod">
          <ac:chgData name="LEOPOLDINA Vitković" userId="de5d8406-09fa-41fa-8d28-8a7ba852ce89" providerId="ADAL" clId="{9CD96778-6659-492D-A7AC-A671F82F3312}" dt="2019-04-12T14:29:33.697" v="2617" actId="1076"/>
          <ac:spMkLst>
            <pc:docMk/>
            <pc:sldMk cId="670638178" sldId="290"/>
            <ac:spMk id="5" creationId="{D2B954BB-F16C-485B-A1D7-6660526218FD}"/>
          </ac:spMkLst>
        </pc:spChg>
      </pc:sldChg>
      <pc:sldChg chg="addSp delSp modSp add mod ord setBg">
        <pc:chgData name="LEOPOLDINA Vitković" userId="de5d8406-09fa-41fa-8d28-8a7ba852ce89" providerId="ADAL" clId="{9CD96778-6659-492D-A7AC-A671F82F3312}" dt="2019-04-08T13:43:16.386" v="2235" actId="26606"/>
        <pc:sldMkLst>
          <pc:docMk/>
          <pc:sldMk cId="1164116098" sldId="291"/>
        </pc:sldMkLst>
        <pc:spChg chg="mod">
          <ac:chgData name="LEOPOLDINA Vitković" userId="de5d8406-09fa-41fa-8d28-8a7ba852ce89" providerId="ADAL" clId="{9CD96778-6659-492D-A7AC-A671F82F3312}" dt="2019-04-08T13:43:16.386" v="2235" actId="26606"/>
          <ac:spMkLst>
            <pc:docMk/>
            <pc:sldMk cId="1164116098" sldId="291"/>
            <ac:spMk id="2" creationId="{07AE2999-70B0-401F-BFCE-12B5F674AEB5}"/>
          </ac:spMkLst>
        </pc:spChg>
        <pc:spChg chg="add del mod">
          <ac:chgData name="LEOPOLDINA Vitković" userId="de5d8406-09fa-41fa-8d28-8a7ba852ce89" providerId="ADAL" clId="{9CD96778-6659-492D-A7AC-A671F82F3312}" dt="2019-04-08T13:43:16.386" v="2235" actId="26606"/>
          <ac:spMkLst>
            <pc:docMk/>
            <pc:sldMk cId="1164116098" sldId="291"/>
            <ac:spMk id="3" creationId="{E9935F9A-EB0D-41B0-8B13-727ED4090786}"/>
          </ac:spMkLst>
        </pc:spChg>
        <pc:graphicFrameChg chg="add del">
          <ac:chgData name="LEOPOLDINA Vitković" userId="de5d8406-09fa-41fa-8d28-8a7ba852ce89" providerId="ADAL" clId="{9CD96778-6659-492D-A7AC-A671F82F3312}" dt="2019-04-08T13:43:16.386" v="2235" actId="26606"/>
          <ac:graphicFrameMkLst>
            <pc:docMk/>
            <pc:sldMk cId="1164116098" sldId="291"/>
            <ac:graphicFrameMk id="5" creationId="{B63415A0-7942-4509-95EB-219DC41559B8}"/>
          </ac:graphicFrameMkLst>
        </pc:graphicFrameChg>
      </pc:sldChg>
      <pc:sldChg chg="addSp delSp modSp add del ord">
        <pc:chgData name="LEOPOLDINA Vitković" userId="de5d8406-09fa-41fa-8d28-8a7ba852ce89" providerId="ADAL" clId="{9CD96778-6659-492D-A7AC-A671F82F3312}" dt="2019-04-12T14:30:07.565" v="2621" actId="2696"/>
        <pc:sldMkLst>
          <pc:docMk/>
          <pc:sldMk cId="1093416748" sldId="295"/>
        </pc:sldMkLst>
        <pc:spChg chg="del mod">
          <ac:chgData name="LEOPOLDINA Vitković" userId="de5d8406-09fa-41fa-8d28-8a7ba852ce89" providerId="ADAL" clId="{9CD96778-6659-492D-A7AC-A671F82F3312}" dt="2019-04-12T14:29:02.761" v="2608"/>
          <ac:spMkLst>
            <pc:docMk/>
            <pc:sldMk cId="1093416748" sldId="295"/>
            <ac:spMk id="2" creationId="{9FE51A46-0D78-4076-8996-6EF84513E40D}"/>
          </ac:spMkLst>
        </pc:spChg>
        <pc:spChg chg="mod">
          <ac:chgData name="LEOPOLDINA Vitković" userId="de5d8406-09fa-41fa-8d28-8a7ba852ce89" providerId="ADAL" clId="{9CD96778-6659-492D-A7AC-A671F82F3312}" dt="2019-04-12T14:28:26.488" v="2602" actId="14100"/>
          <ac:spMkLst>
            <pc:docMk/>
            <pc:sldMk cId="1093416748" sldId="295"/>
            <ac:spMk id="3" creationId="{CA63D6E5-0474-418E-AE63-D78B88C16C4A}"/>
          </ac:spMkLst>
        </pc:spChg>
        <pc:spChg chg="add mod">
          <ac:chgData name="LEOPOLDINA Vitković" userId="de5d8406-09fa-41fa-8d28-8a7ba852ce89" providerId="ADAL" clId="{9CD96778-6659-492D-A7AC-A671F82F3312}" dt="2019-04-12T14:29:02.761" v="2608"/>
          <ac:spMkLst>
            <pc:docMk/>
            <pc:sldMk cId="1093416748" sldId="295"/>
            <ac:spMk id="4" creationId="{ECCBB281-91D6-4F0A-9DE3-36CFC7BCEFCA}"/>
          </ac:spMkLst>
        </pc:spChg>
      </pc:sldChg>
      <pc:sldChg chg="addSp delSp modSp add">
        <pc:chgData name="LEOPOLDINA Vitković" userId="de5d8406-09fa-41fa-8d28-8a7ba852ce89" providerId="ADAL" clId="{9CD96778-6659-492D-A7AC-A671F82F3312}" dt="2019-04-08T13:37:34.226" v="2150" actId="113"/>
        <pc:sldMkLst>
          <pc:docMk/>
          <pc:sldMk cId="1141243952" sldId="300"/>
        </pc:sldMkLst>
        <pc:spChg chg="mod">
          <ac:chgData name="LEOPOLDINA Vitković" userId="de5d8406-09fa-41fa-8d28-8a7ba852ce89" providerId="ADAL" clId="{9CD96778-6659-492D-A7AC-A671F82F3312}" dt="2019-04-08T13:37:34.226" v="2150" actId="113"/>
          <ac:spMkLst>
            <pc:docMk/>
            <pc:sldMk cId="1141243952" sldId="300"/>
            <ac:spMk id="2" creationId="{1C3F8FFE-96B2-48B3-9B84-8BEEC1724AB2}"/>
          </ac:spMkLst>
        </pc:spChg>
        <pc:spChg chg="mod">
          <ac:chgData name="LEOPOLDINA Vitković" userId="de5d8406-09fa-41fa-8d28-8a7ba852ce89" providerId="ADAL" clId="{9CD96778-6659-492D-A7AC-A671F82F3312}" dt="2019-04-08T13:36:54.506" v="2144" actId="1076"/>
          <ac:spMkLst>
            <pc:docMk/>
            <pc:sldMk cId="1141243952" sldId="300"/>
            <ac:spMk id="3" creationId="{44ACDBC8-BD9F-4655-B93B-83A392C4E7A5}"/>
          </ac:spMkLst>
        </pc:spChg>
        <pc:spChg chg="del mod">
          <ac:chgData name="LEOPOLDINA Vitković" userId="de5d8406-09fa-41fa-8d28-8a7ba852ce89" providerId="ADAL" clId="{9CD96778-6659-492D-A7AC-A671F82F3312}" dt="2019-04-08T13:09:17.284" v="2064"/>
          <ac:spMkLst>
            <pc:docMk/>
            <pc:sldMk cId="1141243952" sldId="300"/>
            <ac:spMk id="4" creationId="{2C9ABFA4-4209-49CA-9FD2-BB186252C873}"/>
          </ac:spMkLst>
        </pc:spChg>
        <pc:spChg chg="mod">
          <ac:chgData name="LEOPOLDINA Vitković" userId="de5d8406-09fa-41fa-8d28-8a7ba852ce89" providerId="ADAL" clId="{9CD96778-6659-492D-A7AC-A671F82F3312}" dt="2019-04-08T13:36:58.258" v="2145" actId="1076"/>
          <ac:spMkLst>
            <pc:docMk/>
            <pc:sldMk cId="1141243952" sldId="300"/>
            <ac:spMk id="5" creationId="{49B1AC5A-91E1-4CC7-81F1-28F0C0C215AC}"/>
          </ac:spMkLst>
        </pc:spChg>
        <pc:spChg chg="del mod">
          <ac:chgData name="LEOPOLDINA Vitković" userId="de5d8406-09fa-41fa-8d28-8a7ba852ce89" providerId="ADAL" clId="{9CD96778-6659-492D-A7AC-A671F82F3312}" dt="2019-04-08T13:09:40.159" v="2069"/>
          <ac:spMkLst>
            <pc:docMk/>
            <pc:sldMk cId="1141243952" sldId="300"/>
            <ac:spMk id="6" creationId="{4BDE0800-D288-4526-9E7D-E13EE087AE45}"/>
          </ac:spMkLst>
        </pc:spChg>
        <pc:spChg chg="add mod">
          <ac:chgData name="LEOPOLDINA Vitković" userId="de5d8406-09fa-41fa-8d28-8a7ba852ce89" providerId="ADAL" clId="{9CD96778-6659-492D-A7AC-A671F82F3312}" dt="2019-04-08T13:37:15.006" v="2148" actId="1076"/>
          <ac:spMkLst>
            <pc:docMk/>
            <pc:sldMk cId="1141243952" sldId="300"/>
            <ac:spMk id="11" creationId="{54CDEDB6-06EA-43BF-BED4-81A6CD75B2C4}"/>
          </ac:spMkLst>
        </pc:spChg>
        <pc:picChg chg="add mod">
          <ac:chgData name="LEOPOLDINA Vitković" userId="de5d8406-09fa-41fa-8d28-8a7ba852ce89" providerId="ADAL" clId="{9CD96778-6659-492D-A7AC-A671F82F3312}" dt="2019-04-08T13:36:48.093" v="2142" actId="1076"/>
          <ac:picMkLst>
            <pc:docMk/>
            <pc:sldMk cId="1141243952" sldId="300"/>
            <ac:picMk id="8" creationId="{B4901000-8E8E-4A2A-A8DA-AB662694B1ED}"/>
          </ac:picMkLst>
        </pc:picChg>
        <pc:picChg chg="add mod">
          <ac:chgData name="LEOPOLDINA Vitković" userId="de5d8406-09fa-41fa-8d28-8a7ba852ce89" providerId="ADAL" clId="{9CD96778-6659-492D-A7AC-A671F82F3312}" dt="2019-04-08T13:36:50.947" v="2143" actId="1076"/>
          <ac:picMkLst>
            <pc:docMk/>
            <pc:sldMk cId="1141243952" sldId="300"/>
            <ac:picMk id="10" creationId="{BC336C9F-75D1-47CE-A890-6262A2F8EE5C}"/>
          </ac:picMkLst>
        </pc:picChg>
      </pc:sldChg>
      <pc:sldChg chg="addSp delSp modSp add">
        <pc:chgData name="LEOPOLDINA Vitković" userId="de5d8406-09fa-41fa-8d28-8a7ba852ce89" providerId="ADAL" clId="{9CD96778-6659-492D-A7AC-A671F82F3312}" dt="2019-04-09T11:14:12.312" v="2344" actId="1076"/>
        <pc:sldMkLst>
          <pc:docMk/>
          <pc:sldMk cId="1944778629" sldId="301"/>
        </pc:sldMkLst>
        <pc:spChg chg="mod">
          <ac:chgData name="LEOPOLDINA Vitković" userId="de5d8406-09fa-41fa-8d28-8a7ba852ce89" providerId="ADAL" clId="{9CD96778-6659-492D-A7AC-A671F82F3312}" dt="2019-04-09T07:50:29.112" v="2300" actId="113"/>
          <ac:spMkLst>
            <pc:docMk/>
            <pc:sldMk cId="1944778629" sldId="301"/>
            <ac:spMk id="2" creationId="{B5EBC453-EE5E-442D-9955-D352FAE95475}"/>
          </ac:spMkLst>
        </pc:spChg>
        <pc:spChg chg="del mod">
          <ac:chgData name="LEOPOLDINA Vitković" userId="de5d8406-09fa-41fa-8d28-8a7ba852ce89" providerId="ADAL" clId="{9CD96778-6659-492D-A7AC-A671F82F3312}" dt="2019-04-08T13:32:12.749" v="2107"/>
          <ac:spMkLst>
            <pc:docMk/>
            <pc:sldMk cId="1944778629" sldId="301"/>
            <ac:spMk id="3" creationId="{F1AB044C-D2EA-467B-A477-849C2A93E143}"/>
          </ac:spMkLst>
        </pc:spChg>
        <pc:spChg chg="add mod">
          <ac:chgData name="LEOPOLDINA Vitković" userId="de5d8406-09fa-41fa-8d28-8a7ba852ce89" providerId="ADAL" clId="{9CD96778-6659-492D-A7AC-A671F82F3312}" dt="2019-04-09T07:49:05.970" v="2277" actId="1076"/>
          <ac:spMkLst>
            <pc:docMk/>
            <pc:sldMk cId="1944778629" sldId="301"/>
            <ac:spMk id="4" creationId="{8DA0195C-7123-46A4-982B-E6D466160F81}"/>
          </ac:spMkLst>
        </pc:spChg>
        <pc:spChg chg="add del mod">
          <ac:chgData name="LEOPOLDINA Vitković" userId="de5d8406-09fa-41fa-8d28-8a7ba852ce89" providerId="ADAL" clId="{9CD96778-6659-492D-A7AC-A671F82F3312}" dt="2019-04-09T11:14:04.413" v="2339"/>
          <ac:spMkLst>
            <pc:docMk/>
            <pc:sldMk cId="1944778629" sldId="301"/>
            <ac:spMk id="5" creationId="{6726ABA5-FDDD-41F3-B4B5-89752B2C4A25}"/>
          </ac:spMkLst>
        </pc:spChg>
        <pc:spChg chg="add del mod">
          <ac:chgData name="LEOPOLDINA Vitković" userId="de5d8406-09fa-41fa-8d28-8a7ba852ce89" providerId="ADAL" clId="{9CD96778-6659-492D-A7AC-A671F82F3312}" dt="2019-04-09T07:48:36.767" v="2267"/>
          <ac:spMkLst>
            <pc:docMk/>
            <pc:sldMk cId="1944778629" sldId="301"/>
            <ac:spMk id="5" creationId="{68A11583-A4BB-46AA-8A11-E8C10F48F8A5}"/>
          </ac:spMkLst>
        </pc:spChg>
        <pc:spChg chg="add del">
          <ac:chgData name="LEOPOLDINA Vitković" userId="de5d8406-09fa-41fa-8d28-8a7ba852ce89" providerId="ADAL" clId="{9CD96778-6659-492D-A7AC-A671F82F3312}" dt="2019-04-07T07:22:21.023" v="2056"/>
          <ac:spMkLst>
            <pc:docMk/>
            <pc:sldMk cId="1944778629" sldId="301"/>
            <ac:spMk id="5" creationId="{AC2548A5-89CF-4FBB-9D76-5C6837729C41}"/>
          </ac:spMkLst>
        </pc:spChg>
        <pc:spChg chg="add mod">
          <ac:chgData name="LEOPOLDINA Vitković" userId="de5d8406-09fa-41fa-8d28-8a7ba852ce89" providerId="ADAL" clId="{9CD96778-6659-492D-A7AC-A671F82F3312}" dt="2019-04-09T07:49:10.508" v="2278" actId="1076"/>
          <ac:spMkLst>
            <pc:docMk/>
            <pc:sldMk cId="1944778629" sldId="301"/>
            <ac:spMk id="6" creationId="{BFE51D47-0FAD-4D3C-92E0-B21D6CFB9146}"/>
          </ac:spMkLst>
        </pc:spChg>
        <pc:spChg chg="add mod">
          <ac:chgData name="LEOPOLDINA Vitković" userId="de5d8406-09fa-41fa-8d28-8a7ba852ce89" providerId="ADAL" clId="{9CD96778-6659-492D-A7AC-A671F82F3312}" dt="2019-04-09T07:50:35.463" v="2301" actId="403"/>
          <ac:spMkLst>
            <pc:docMk/>
            <pc:sldMk cId="1944778629" sldId="301"/>
            <ac:spMk id="11" creationId="{478107CD-7416-40DD-95B3-CEB86B752DCC}"/>
          </ac:spMkLst>
        </pc:spChg>
        <pc:picChg chg="add del mod">
          <ac:chgData name="LEOPOLDINA Vitković" userId="de5d8406-09fa-41fa-8d28-8a7ba852ce89" providerId="ADAL" clId="{9CD96778-6659-492D-A7AC-A671F82F3312}" dt="2019-04-09T07:48:34.861" v="2266" actId="478"/>
          <ac:picMkLst>
            <pc:docMk/>
            <pc:sldMk cId="1944778629" sldId="301"/>
            <ac:picMk id="7" creationId="{D6FA1BA0-1287-4D67-8673-074EF77421FB}"/>
          </ac:picMkLst>
        </pc:picChg>
        <pc:picChg chg="add mod">
          <ac:chgData name="LEOPOLDINA Vitković" userId="de5d8406-09fa-41fa-8d28-8a7ba852ce89" providerId="ADAL" clId="{9CD96778-6659-492D-A7AC-A671F82F3312}" dt="2019-04-09T11:14:12.312" v="2344" actId="1076"/>
          <ac:picMkLst>
            <pc:docMk/>
            <pc:sldMk cId="1944778629" sldId="301"/>
            <ac:picMk id="8" creationId="{17C749EC-18CD-44FA-92B9-24A1C279D051}"/>
          </ac:picMkLst>
        </pc:picChg>
        <pc:picChg chg="add del mod">
          <ac:chgData name="LEOPOLDINA Vitković" userId="de5d8406-09fa-41fa-8d28-8a7ba852ce89" providerId="ADAL" clId="{9CD96778-6659-492D-A7AC-A671F82F3312}" dt="2019-04-09T11:14:01.623" v="2338" actId="478"/>
          <ac:picMkLst>
            <pc:docMk/>
            <pc:sldMk cId="1944778629" sldId="301"/>
            <ac:picMk id="9" creationId="{68C3432C-5255-4AF3-A12B-31F59CA12A3A}"/>
          </ac:picMkLst>
        </pc:picChg>
        <pc:picChg chg="add mod">
          <ac:chgData name="LEOPOLDINA Vitković" userId="de5d8406-09fa-41fa-8d28-8a7ba852ce89" providerId="ADAL" clId="{9CD96778-6659-492D-A7AC-A671F82F3312}" dt="2019-04-09T07:49:29.862" v="2281" actId="1076"/>
          <ac:picMkLst>
            <pc:docMk/>
            <pc:sldMk cId="1944778629" sldId="301"/>
            <ac:picMk id="10" creationId="{FECB30E3-F572-4583-8820-57A13868EB61}"/>
          </ac:picMkLst>
        </pc:picChg>
      </pc:sldChg>
      <pc:sldChg chg="addSp delSp modSp add">
        <pc:chgData name="LEOPOLDINA Vitković" userId="de5d8406-09fa-41fa-8d28-8a7ba852ce89" providerId="ADAL" clId="{9CD96778-6659-492D-A7AC-A671F82F3312}" dt="2019-04-13T14:01:54.870" v="2641" actId="478"/>
        <pc:sldMkLst>
          <pc:docMk/>
          <pc:sldMk cId="1949961618" sldId="303"/>
        </pc:sldMkLst>
        <pc:spChg chg="mod">
          <ac:chgData name="LEOPOLDINA Vitković" userId="de5d8406-09fa-41fa-8d28-8a7ba852ce89" providerId="ADAL" clId="{9CD96778-6659-492D-A7AC-A671F82F3312}" dt="2019-04-06T13:19:32.548" v="1788" actId="20577"/>
          <ac:spMkLst>
            <pc:docMk/>
            <pc:sldMk cId="1949961618" sldId="303"/>
            <ac:spMk id="2" creationId="{0CA09620-EF58-4DF3-AD39-020F12CED1BC}"/>
          </ac:spMkLst>
        </pc:spChg>
        <pc:spChg chg="mod">
          <ac:chgData name="LEOPOLDINA Vitković" userId="de5d8406-09fa-41fa-8d28-8a7ba852ce89" providerId="ADAL" clId="{9CD96778-6659-492D-A7AC-A671F82F3312}" dt="2019-04-08T13:34:11.485" v="2129" actId="14100"/>
          <ac:spMkLst>
            <pc:docMk/>
            <pc:sldMk cId="1949961618" sldId="303"/>
            <ac:spMk id="3" creationId="{E199C107-3F95-462A-80D0-D05CC408D618}"/>
          </ac:spMkLst>
        </pc:spChg>
        <pc:picChg chg="add del mod">
          <ac:chgData name="LEOPOLDINA Vitković" userId="de5d8406-09fa-41fa-8d28-8a7ba852ce89" providerId="ADAL" clId="{9CD96778-6659-492D-A7AC-A671F82F3312}" dt="2019-04-08T13:36:02.188" v="2140" actId="478"/>
          <ac:picMkLst>
            <pc:docMk/>
            <pc:sldMk cId="1949961618" sldId="303"/>
            <ac:picMk id="5" creationId="{2E458D51-D863-4519-A2D4-74952F82E591}"/>
          </ac:picMkLst>
        </pc:picChg>
        <pc:picChg chg="add mod">
          <ac:chgData name="LEOPOLDINA Vitković" userId="de5d8406-09fa-41fa-8d28-8a7ba852ce89" providerId="ADAL" clId="{9CD96778-6659-492D-A7AC-A671F82F3312}" dt="2019-04-09T10:16:45.153" v="2312" actId="1076"/>
          <ac:picMkLst>
            <pc:docMk/>
            <pc:sldMk cId="1949961618" sldId="303"/>
            <ac:picMk id="5" creationId="{E13577AE-D29B-46B2-BEEF-720CE0F86D53}"/>
          </ac:picMkLst>
        </pc:picChg>
        <pc:picChg chg="add del mod">
          <ac:chgData name="LEOPOLDINA Vitković" userId="de5d8406-09fa-41fa-8d28-8a7ba852ce89" providerId="ADAL" clId="{9CD96778-6659-492D-A7AC-A671F82F3312}" dt="2019-04-13T14:01:54.870" v="2641" actId="478"/>
          <ac:picMkLst>
            <pc:docMk/>
            <pc:sldMk cId="1949961618" sldId="303"/>
            <ac:picMk id="6" creationId="{2919FF54-162B-41A2-B447-CE5F721E71A0}"/>
          </ac:picMkLst>
        </pc:picChg>
      </pc:sldChg>
      <pc:sldChg chg="addSp modSp add">
        <pc:chgData name="LEOPOLDINA Vitković" userId="de5d8406-09fa-41fa-8d28-8a7ba852ce89" providerId="ADAL" clId="{9CD96778-6659-492D-A7AC-A671F82F3312}" dt="2019-04-07T07:13:45.297" v="1984"/>
        <pc:sldMkLst>
          <pc:docMk/>
          <pc:sldMk cId="898268509" sldId="304"/>
        </pc:sldMkLst>
        <pc:spChg chg="mod">
          <ac:chgData name="LEOPOLDINA Vitković" userId="de5d8406-09fa-41fa-8d28-8a7ba852ce89" providerId="ADAL" clId="{9CD96778-6659-492D-A7AC-A671F82F3312}" dt="2019-04-06T13:21:37.238" v="1825" actId="20577"/>
          <ac:spMkLst>
            <pc:docMk/>
            <pc:sldMk cId="898268509" sldId="304"/>
            <ac:spMk id="2" creationId="{7C6954A6-3CA4-4C1F-A624-56930322B9A5}"/>
          </ac:spMkLst>
        </pc:spChg>
        <pc:spChg chg="mod">
          <ac:chgData name="LEOPOLDINA Vitković" userId="de5d8406-09fa-41fa-8d28-8a7ba852ce89" providerId="ADAL" clId="{9CD96778-6659-492D-A7AC-A671F82F3312}" dt="2019-04-07T07:13:45.297" v="1984"/>
          <ac:spMkLst>
            <pc:docMk/>
            <pc:sldMk cId="898268509" sldId="304"/>
            <ac:spMk id="3" creationId="{11A30A65-D818-4BB4-B19B-46D0F3F95FC2}"/>
          </ac:spMkLst>
        </pc:spChg>
        <pc:spChg chg="add mod">
          <ac:chgData name="LEOPOLDINA Vitković" userId="de5d8406-09fa-41fa-8d28-8a7ba852ce89" providerId="ADAL" clId="{9CD96778-6659-492D-A7AC-A671F82F3312}" dt="2019-04-06T13:26:57.309" v="1873" actId="114"/>
          <ac:spMkLst>
            <pc:docMk/>
            <pc:sldMk cId="898268509" sldId="304"/>
            <ac:spMk id="4" creationId="{F551A28F-E0F1-49C7-B4C6-9867E2E897AD}"/>
          </ac:spMkLst>
        </pc:spChg>
        <pc:spChg chg="add mod">
          <ac:chgData name="LEOPOLDINA Vitković" userId="de5d8406-09fa-41fa-8d28-8a7ba852ce89" providerId="ADAL" clId="{9CD96778-6659-492D-A7AC-A671F82F3312}" dt="2019-04-06T13:26:14.491" v="1854" actId="6549"/>
          <ac:spMkLst>
            <pc:docMk/>
            <pc:sldMk cId="898268509" sldId="304"/>
            <ac:spMk id="5" creationId="{984C5644-1FFC-454D-B840-D6AD8439793B}"/>
          </ac:spMkLst>
        </pc:spChg>
      </pc:sldChg>
      <pc:sldChg chg="addSp delSp modSp add mod setBg setClrOvrMap">
        <pc:chgData name="LEOPOLDINA Vitković" userId="de5d8406-09fa-41fa-8d28-8a7ba852ce89" providerId="ADAL" clId="{9CD96778-6659-492D-A7AC-A671F82F3312}" dt="2019-04-11T13:55:59.827" v="2601" actId="26606"/>
        <pc:sldMkLst>
          <pc:docMk/>
          <pc:sldMk cId="1357320033" sldId="306"/>
        </pc:sldMkLst>
        <pc:spChg chg="mod">
          <ac:chgData name="LEOPOLDINA Vitković" userId="de5d8406-09fa-41fa-8d28-8a7ba852ce89" providerId="ADAL" clId="{9CD96778-6659-492D-A7AC-A671F82F3312}" dt="2019-04-11T13:55:59.827" v="2600" actId="26606"/>
          <ac:spMkLst>
            <pc:docMk/>
            <pc:sldMk cId="1357320033" sldId="306"/>
            <ac:spMk id="2" creationId="{39D54607-C297-4992-8668-90DCA7E4278B}"/>
          </ac:spMkLst>
        </pc:spChg>
        <pc:spChg chg="del mod">
          <ac:chgData name="LEOPOLDINA Vitković" userId="de5d8406-09fa-41fa-8d28-8a7ba852ce89" providerId="ADAL" clId="{9CD96778-6659-492D-A7AC-A671F82F3312}" dt="2019-04-08T13:30:39.055" v="2085"/>
          <ac:spMkLst>
            <pc:docMk/>
            <pc:sldMk cId="1357320033" sldId="306"/>
            <ac:spMk id="3" creationId="{19C69266-F857-4896-9F4B-B6AB743AEADD}"/>
          </ac:spMkLst>
        </pc:spChg>
        <pc:spChg chg="add del mod">
          <ac:chgData name="LEOPOLDINA Vitković" userId="de5d8406-09fa-41fa-8d28-8a7ba852ce89" providerId="ADAL" clId="{9CD96778-6659-492D-A7AC-A671F82F3312}" dt="2019-04-08T13:42:19.531" v="2227" actId="26606"/>
          <ac:spMkLst>
            <pc:docMk/>
            <pc:sldMk cId="1357320033" sldId="306"/>
            <ac:spMk id="4" creationId="{8CD08455-0743-45A6-89BF-21631A096CA4}"/>
          </ac:spMkLst>
        </pc:spChg>
        <pc:spChg chg="add del">
          <ac:chgData name="LEOPOLDINA Vitković" userId="de5d8406-09fa-41fa-8d28-8a7ba852ce89" providerId="ADAL" clId="{9CD96778-6659-492D-A7AC-A671F82F3312}" dt="2019-04-08T13:42:19.505" v="2226" actId="26606"/>
          <ac:spMkLst>
            <pc:docMk/>
            <pc:sldMk cId="1357320033" sldId="306"/>
            <ac:spMk id="8" creationId="{71B2258F-86CA-4D4D-8270-BC05FCDEBFB3}"/>
          </ac:spMkLst>
        </pc:spChg>
        <pc:spChg chg="add del">
          <ac:chgData name="LEOPOLDINA Vitković" userId="de5d8406-09fa-41fa-8d28-8a7ba852ce89" providerId="ADAL" clId="{9CD96778-6659-492D-A7AC-A671F82F3312}" dt="2019-04-08T13:41:37.770" v="2224" actId="26606"/>
          <ac:spMkLst>
            <pc:docMk/>
            <pc:sldMk cId="1357320033" sldId="306"/>
            <ac:spMk id="11" creationId="{28C074B2-5BF9-46A9-99EF-AEF888673F53}"/>
          </ac:spMkLst>
        </pc:spChg>
        <pc:spChg chg="add del">
          <ac:chgData name="LEOPOLDINA Vitković" userId="de5d8406-09fa-41fa-8d28-8a7ba852ce89" providerId="ADAL" clId="{9CD96778-6659-492D-A7AC-A671F82F3312}" dt="2019-04-08T13:42:19.505" v="2226" actId="26606"/>
          <ac:spMkLst>
            <pc:docMk/>
            <pc:sldMk cId="1357320033" sldId="306"/>
            <ac:spMk id="12" creationId="{499A63FA-B68B-4287-BF61-34A663C478B0}"/>
          </ac:spMkLst>
        </pc:spChg>
        <pc:spChg chg="add del">
          <ac:chgData name="LEOPOLDINA Vitković" userId="de5d8406-09fa-41fa-8d28-8a7ba852ce89" providerId="ADAL" clId="{9CD96778-6659-492D-A7AC-A671F82F3312}" dt="2019-04-08T13:41:37.770" v="2224" actId="26606"/>
          <ac:spMkLst>
            <pc:docMk/>
            <pc:sldMk cId="1357320033" sldId="306"/>
            <ac:spMk id="14" creationId="{87CC2527-562A-4F69-B487-4371E5B243E7}"/>
          </ac:spMkLst>
        </pc:spChg>
        <pc:spChg chg="add mod">
          <ac:chgData name="LEOPOLDINA Vitković" userId="de5d8406-09fa-41fa-8d28-8a7ba852ce89" providerId="ADAL" clId="{9CD96778-6659-492D-A7AC-A671F82F3312}" dt="2019-04-11T13:55:59.827" v="2601" actId="26606"/>
          <ac:spMkLst>
            <pc:docMk/>
            <pc:sldMk cId="1357320033" sldId="306"/>
            <ac:spMk id="15" creationId="{1D9BB8DF-92BC-4DBA-9B4A-28225C961B9F}"/>
          </ac:spMkLst>
        </pc:spChg>
        <pc:picChg chg="add mod">
          <ac:chgData name="LEOPOLDINA Vitković" userId="de5d8406-09fa-41fa-8d28-8a7ba852ce89" providerId="ADAL" clId="{9CD96778-6659-492D-A7AC-A671F82F3312}" dt="2019-04-11T13:55:59.827" v="2600" actId="26606"/>
          <ac:picMkLst>
            <pc:docMk/>
            <pc:sldMk cId="1357320033" sldId="306"/>
            <ac:picMk id="4" creationId="{6A3D35A5-8B67-47B4-A15D-C72FFCE53D8B}"/>
          </ac:picMkLst>
        </pc:picChg>
        <pc:picChg chg="add del mod">
          <ac:chgData name="LEOPOLDINA Vitković" userId="de5d8406-09fa-41fa-8d28-8a7ba852ce89" providerId="ADAL" clId="{9CD96778-6659-492D-A7AC-A671F82F3312}" dt="2019-04-08T13:42:19.531" v="2227" actId="26606"/>
          <ac:picMkLst>
            <pc:docMk/>
            <pc:sldMk cId="1357320033" sldId="306"/>
            <ac:picMk id="6" creationId="{C39DC860-C73C-4638-A255-CA4409652A81}"/>
          </ac:picMkLst>
        </pc:picChg>
        <pc:picChg chg="add del">
          <ac:chgData name="LEOPOLDINA Vitković" userId="de5d8406-09fa-41fa-8d28-8a7ba852ce89" providerId="ADAL" clId="{9CD96778-6659-492D-A7AC-A671F82F3312}" dt="2019-04-08T13:41:37.770" v="2224" actId="26606"/>
          <ac:picMkLst>
            <pc:docMk/>
            <pc:sldMk cId="1357320033" sldId="306"/>
            <ac:picMk id="9" creationId="{C39DC860-C73C-4638-A255-CA4409652A81}"/>
          </ac:picMkLst>
        </pc:picChg>
        <pc:picChg chg="add del">
          <ac:chgData name="LEOPOLDINA Vitković" userId="de5d8406-09fa-41fa-8d28-8a7ba852ce89" providerId="ADAL" clId="{9CD96778-6659-492D-A7AC-A671F82F3312}" dt="2019-04-08T13:42:19.505" v="2226" actId="26606"/>
          <ac:picMkLst>
            <pc:docMk/>
            <pc:sldMk cId="1357320033" sldId="306"/>
            <ac:picMk id="10" creationId="{C39DC860-C73C-4638-A255-CA4409652A81}"/>
          </ac:picMkLst>
        </pc:picChg>
        <pc:picChg chg="add del">
          <ac:chgData name="LEOPOLDINA Vitković" userId="de5d8406-09fa-41fa-8d28-8a7ba852ce89" providerId="ADAL" clId="{9CD96778-6659-492D-A7AC-A671F82F3312}" dt="2019-04-11T13:54:51.976" v="2585" actId="478"/>
          <ac:picMkLst>
            <pc:docMk/>
            <pc:sldMk cId="1357320033" sldId="306"/>
            <ac:picMk id="17" creationId="{C39DC860-C73C-4638-A255-CA4409652A81}"/>
          </ac:picMkLst>
        </pc:picChg>
        <pc:cxnChg chg="add del">
          <ac:chgData name="LEOPOLDINA Vitković" userId="de5d8406-09fa-41fa-8d28-8a7ba852ce89" providerId="ADAL" clId="{9CD96778-6659-492D-A7AC-A671F82F3312}" dt="2019-04-08T13:41:37.770" v="2224" actId="26606"/>
          <ac:cxnSpMkLst>
            <pc:docMk/>
            <pc:sldMk cId="1357320033" sldId="306"/>
            <ac:cxnSpMk id="16" creationId="{BCDAEC91-5BCE-4B55-9CC0-43EF94CB734B}"/>
          </ac:cxnSpMkLst>
        </pc:cxnChg>
      </pc:sldChg>
      <pc:sldChg chg="modSp add">
        <pc:chgData name="LEOPOLDINA Vitković" userId="de5d8406-09fa-41fa-8d28-8a7ba852ce89" providerId="ADAL" clId="{9CD96778-6659-492D-A7AC-A671F82F3312}" dt="2019-04-06T18:54:40.273" v="1951" actId="114"/>
        <pc:sldMkLst>
          <pc:docMk/>
          <pc:sldMk cId="3234751059" sldId="307"/>
        </pc:sldMkLst>
        <pc:spChg chg="mod">
          <ac:chgData name="LEOPOLDINA Vitković" userId="de5d8406-09fa-41fa-8d28-8a7ba852ce89" providerId="ADAL" clId="{9CD96778-6659-492D-A7AC-A671F82F3312}" dt="2019-04-06T18:54:40.273" v="1951" actId="114"/>
          <ac:spMkLst>
            <pc:docMk/>
            <pc:sldMk cId="3234751059" sldId="307"/>
            <ac:spMk id="3" creationId="{6CE82FB7-31A0-41D3-A606-09540F0FA809}"/>
          </ac:spMkLst>
        </pc:spChg>
      </pc:sldChg>
      <pc:sldChg chg="addSp delSp modSp add mod setBg">
        <pc:chgData name="LEOPOLDINA Vitković" userId="de5d8406-09fa-41fa-8d28-8a7ba852ce89" providerId="ADAL" clId="{9CD96778-6659-492D-A7AC-A671F82F3312}" dt="2019-04-13T14:00:51.870" v="2635" actId="1076"/>
        <pc:sldMkLst>
          <pc:docMk/>
          <pc:sldMk cId="1968418668" sldId="308"/>
        </pc:sldMkLst>
        <pc:spChg chg="mod">
          <ac:chgData name="LEOPOLDINA Vitković" userId="de5d8406-09fa-41fa-8d28-8a7ba852ce89" providerId="ADAL" clId="{9CD96778-6659-492D-A7AC-A671F82F3312}" dt="2019-04-13T14:00:45.043" v="2634" actId="113"/>
          <ac:spMkLst>
            <pc:docMk/>
            <pc:sldMk cId="1968418668" sldId="308"/>
            <ac:spMk id="2" creationId="{7734BE45-458B-4742-BEE0-62E0DCE700BF}"/>
          </ac:spMkLst>
        </pc:spChg>
        <pc:spChg chg="del">
          <ac:chgData name="LEOPOLDINA Vitković" userId="de5d8406-09fa-41fa-8d28-8a7ba852ce89" providerId="ADAL" clId="{9CD96778-6659-492D-A7AC-A671F82F3312}" dt="2019-04-13T13:59:54.991" v="2622"/>
          <ac:spMkLst>
            <pc:docMk/>
            <pc:sldMk cId="1968418668" sldId="308"/>
            <ac:spMk id="3" creationId="{296F016D-A480-449B-B51D-801979947A54}"/>
          </ac:spMkLst>
        </pc:spChg>
        <pc:spChg chg="add del">
          <ac:chgData name="LEOPOLDINA Vitković" userId="de5d8406-09fa-41fa-8d28-8a7ba852ce89" providerId="ADAL" clId="{9CD96778-6659-492D-A7AC-A671F82F3312}" dt="2019-04-13T14:00:03.961" v="2624" actId="26606"/>
          <ac:spMkLst>
            <pc:docMk/>
            <pc:sldMk cId="1968418668" sldId="308"/>
            <ac:spMk id="10" creationId="{BEB0E96A-E82B-4D44-A978-A4E4F5D8E973}"/>
          </ac:spMkLst>
        </pc:spChg>
        <pc:picChg chg="add del mod">
          <ac:chgData name="LEOPOLDINA Vitković" userId="de5d8406-09fa-41fa-8d28-8a7ba852ce89" providerId="ADAL" clId="{9CD96778-6659-492D-A7AC-A671F82F3312}" dt="2019-04-13T14:00:51.870" v="2635" actId="1076"/>
          <ac:picMkLst>
            <pc:docMk/>
            <pc:sldMk cId="1968418668" sldId="308"/>
            <ac:picMk id="5" creationId="{11CAEF59-8CA3-438F-BEB6-62126809237A}"/>
          </ac:picMkLst>
        </pc:picChg>
        <pc:picChg chg="add del">
          <ac:chgData name="LEOPOLDINA Vitković" userId="de5d8406-09fa-41fa-8d28-8a7ba852ce89" providerId="ADAL" clId="{9CD96778-6659-492D-A7AC-A671F82F3312}" dt="2019-04-13T14:00:03.961" v="2624" actId="26606"/>
          <ac:picMkLst>
            <pc:docMk/>
            <pc:sldMk cId="1968418668" sldId="308"/>
            <ac:picMk id="8" creationId="{11CAEF59-8CA3-438F-BEB6-62126809237A}"/>
          </ac:picMkLst>
        </pc:picChg>
      </pc:sldChg>
      <pc:sldChg chg="addSp delSp modSp add mod setBg">
        <pc:chgData name="LEOPOLDINA Vitković" userId="de5d8406-09fa-41fa-8d28-8a7ba852ce89" providerId="ADAL" clId="{9CD96778-6659-492D-A7AC-A671F82F3312}" dt="2019-04-08T13:35:11.725" v="2139" actId="26606"/>
        <pc:sldMkLst>
          <pc:docMk/>
          <pc:sldMk cId="1959403097" sldId="309"/>
        </pc:sldMkLst>
        <pc:spChg chg="del">
          <ac:chgData name="LEOPOLDINA Vitković" userId="de5d8406-09fa-41fa-8d28-8a7ba852ce89" providerId="ADAL" clId="{9CD96778-6659-492D-A7AC-A671F82F3312}" dt="2019-04-08T13:35:11.725" v="2139" actId="26606"/>
          <ac:spMkLst>
            <pc:docMk/>
            <pc:sldMk cId="1959403097" sldId="309"/>
            <ac:spMk id="2" creationId="{71193C74-6D8F-4419-9C64-1E7C0D029D29}"/>
          </ac:spMkLst>
        </pc:spChg>
        <pc:spChg chg="del">
          <ac:chgData name="LEOPOLDINA Vitković" userId="de5d8406-09fa-41fa-8d28-8a7ba852ce89" providerId="ADAL" clId="{9CD96778-6659-492D-A7AC-A671F82F3312}" dt="2019-04-08T13:35:08.197" v="2138"/>
          <ac:spMkLst>
            <pc:docMk/>
            <pc:sldMk cId="1959403097" sldId="309"/>
            <ac:spMk id="3" creationId="{C2DC08EC-B765-454B-A53D-4C122BF04E2D}"/>
          </ac:spMkLst>
        </pc:spChg>
        <pc:picChg chg="add mod">
          <ac:chgData name="LEOPOLDINA Vitković" userId="de5d8406-09fa-41fa-8d28-8a7ba852ce89" providerId="ADAL" clId="{9CD96778-6659-492D-A7AC-A671F82F3312}" dt="2019-04-08T13:35:11.725" v="2139" actId="26606"/>
          <ac:picMkLst>
            <pc:docMk/>
            <pc:sldMk cId="1959403097" sldId="309"/>
            <ac:picMk id="5" creationId="{119364C5-0222-4CAA-B7D3-EF01E151AEDF}"/>
          </ac:picMkLst>
        </pc:picChg>
      </pc:sldChg>
      <pc:sldChg chg="addSp delSp modSp add mod setBg">
        <pc:chgData name="LEOPOLDINA Vitković" userId="de5d8406-09fa-41fa-8d28-8a7ba852ce89" providerId="ADAL" clId="{9CD96778-6659-492D-A7AC-A671F82F3312}" dt="2019-04-11T10:36:26.147" v="2583" actId="122"/>
        <pc:sldMkLst>
          <pc:docMk/>
          <pc:sldMk cId="271276550" sldId="310"/>
        </pc:sldMkLst>
        <pc:spChg chg="mod">
          <ac:chgData name="LEOPOLDINA Vitković" userId="de5d8406-09fa-41fa-8d28-8a7ba852ce89" providerId="ADAL" clId="{9CD96778-6659-492D-A7AC-A671F82F3312}" dt="2019-04-11T10:36:26.147" v="2583" actId="122"/>
          <ac:spMkLst>
            <pc:docMk/>
            <pc:sldMk cId="271276550" sldId="310"/>
            <ac:spMk id="2" creationId="{16193223-D8BF-4681-A6F2-0F5EBF37C347}"/>
          </ac:spMkLst>
        </pc:spChg>
        <pc:spChg chg="del mod">
          <ac:chgData name="LEOPOLDINA Vitković" userId="de5d8406-09fa-41fa-8d28-8a7ba852ce89" providerId="ADAL" clId="{9CD96778-6659-492D-A7AC-A671F82F3312}" dt="2019-04-11T10:35:06.612" v="2560" actId="26606"/>
          <ac:spMkLst>
            <pc:docMk/>
            <pc:sldMk cId="271276550" sldId="310"/>
            <ac:spMk id="3" creationId="{F332D4E1-8AA0-41B7-A5A6-82AE2D6A14EC}"/>
          </ac:spMkLst>
        </pc:spChg>
        <pc:spChg chg="add del">
          <ac:chgData name="LEOPOLDINA Vitković" userId="de5d8406-09fa-41fa-8d28-8a7ba852ce89" providerId="ADAL" clId="{9CD96778-6659-492D-A7AC-A671F82F3312}" dt="2019-04-11T10:35:38.017" v="2568" actId="26606"/>
          <ac:spMkLst>
            <pc:docMk/>
            <pc:sldMk cId="271276550" sldId="310"/>
            <ac:spMk id="7" creationId="{46C2E80F-49A6-4372-B103-219D417A55ED}"/>
          </ac:spMkLst>
        </pc:spChg>
        <pc:spChg chg="add del">
          <ac:chgData name="LEOPOLDINA Vitković" userId="de5d8406-09fa-41fa-8d28-8a7ba852ce89" providerId="ADAL" clId="{9CD96778-6659-492D-A7AC-A671F82F3312}" dt="2019-04-11T10:35:57.247" v="2575" actId="26606"/>
          <ac:spMkLst>
            <pc:docMk/>
            <pc:sldMk cId="271276550" sldId="310"/>
            <ac:spMk id="8" creationId="{E4505C23-674B-4195-81D6-0C127FEAE3F8}"/>
          </ac:spMkLst>
        </pc:spChg>
        <pc:spChg chg="add del">
          <ac:chgData name="LEOPOLDINA Vitković" userId="de5d8406-09fa-41fa-8d28-8a7ba852ce89" providerId="ADAL" clId="{9CD96778-6659-492D-A7AC-A671F82F3312}" dt="2019-04-11T10:35:40.501" v="2570" actId="26606"/>
          <ac:spMkLst>
            <pc:docMk/>
            <pc:sldMk cId="271276550" sldId="310"/>
            <ac:spMk id="9" creationId="{E4505C23-674B-4195-81D6-0C127FEAE3F8}"/>
          </ac:spMkLst>
        </pc:spChg>
        <pc:spChg chg="add del">
          <ac:chgData name="LEOPOLDINA Vitković" userId="de5d8406-09fa-41fa-8d28-8a7ba852ce89" providerId="ADAL" clId="{9CD96778-6659-492D-A7AC-A671F82F3312}" dt="2019-04-11T10:35:25.021" v="2562" actId="26606"/>
          <ac:spMkLst>
            <pc:docMk/>
            <pc:sldMk cId="271276550" sldId="310"/>
            <ac:spMk id="10" creationId="{E4505C23-674B-4195-81D6-0C127FEAE3F8}"/>
          </ac:spMkLst>
        </pc:spChg>
        <pc:spChg chg="add del">
          <ac:chgData name="LEOPOLDINA Vitković" userId="de5d8406-09fa-41fa-8d28-8a7ba852ce89" providerId="ADAL" clId="{9CD96778-6659-492D-A7AC-A671F82F3312}" dt="2019-04-11T10:35:40.501" v="2570" actId="26606"/>
          <ac:spMkLst>
            <pc:docMk/>
            <pc:sldMk cId="271276550" sldId="310"/>
            <ac:spMk id="11" creationId="{65C9B8F0-FF66-4C15-BD05-E86B87331846}"/>
          </ac:spMkLst>
        </pc:spChg>
        <pc:spChg chg="add del">
          <ac:chgData name="LEOPOLDINA Vitković" userId="de5d8406-09fa-41fa-8d28-8a7ba852ce89" providerId="ADAL" clId="{9CD96778-6659-492D-A7AC-A671F82F3312}" dt="2019-04-11T10:35:25.021" v="2562" actId="26606"/>
          <ac:spMkLst>
            <pc:docMk/>
            <pc:sldMk cId="271276550" sldId="310"/>
            <ac:spMk id="12" creationId="{65C9B8F0-FF66-4C15-BD05-E86B87331846}"/>
          </ac:spMkLst>
        </pc:spChg>
        <pc:spChg chg="add del">
          <ac:chgData name="LEOPOLDINA Vitković" userId="de5d8406-09fa-41fa-8d28-8a7ba852ce89" providerId="ADAL" clId="{9CD96778-6659-492D-A7AC-A671F82F3312}" dt="2019-04-11T10:35:57.247" v="2575" actId="26606"/>
          <ac:spMkLst>
            <pc:docMk/>
            <pc:sldMk cId="271276550" sldId="310"/>
            <ac:spMk id="13" creationId="{65C9B8F0-FF66-4C15-BD05-E86B87331846}"/>
          </ac:spMkLst>
        </pc:spChg>
        <pc:spChg chg="add del">
          <ac:chgData name="LEOPOLDINA Vitković" userId="de5d8406-09fa-41fa-8d28-8a7ba852ce89" providerId="ADAL" clId="{9CD96778-6659-492D-A7AC-A671F82F3312}" dt="2019-04-11T10:35:31.472" v="2564" actId="26606"/>
          <ac:spMkLst>
            <pc:docMk/>
            <pc:sldMk cId="271276550" sldId="310"/>
            <ac:spMk id="14" creationId="{46C2E80F-49A6-4372-B103-219D417A55ED}"/>
          </ac:spMkLst>
        </pc:spChg>
        <pc:graphicFrameChg chg="add mod modGraphic">
          <ac:chgData name="LEOPOLDINA Vitković" userId="de5d8406-09fa-41fa-8d28-8a7ba852ce89" providerId="ADAL" clId="{9CD96778-6659-492D-A7AC-A671F82F3312}" dt="2019-04-11T10:36:15.024" v="2579" actId="14100"/>
          <ac:graphicFrameMkLst>
            <pc:docMk/>
            <pc:sldMk cId="271276550" sldId="310"/>
            <ac:graphicFrameMk id="5" creationId="{296D00B2-8A63-4159-BCE6-1530B17A1C07}"/>
          </ac:graphicFrameMkLst>
        </pc:graphicFrameChg>
      </pc:sldChg>
      <pc:sldChg chg="addSp delSp modSp add mod setBg">
        <pc:chgData name="LEOPOLDINA Vitković" userId="de5d8406-09fa-41fa-8d28-8a7ba852ce89" providerId="ADAL" clId="{9CD96778-6659-492D-A7AC-A671F82F3312}" dt="2019-04-11T13:55:42.156" v="2598" actId="1076"/>
        <pc:sldMkLst>
          <pc:docMk/>
          <pc:sldMk cId="2749407011" sldId="311"/>
        </pc:sldMkLst>
        <pc:spChg chg="del">
          <ac:chgData name="LEOPOLDINA Vitković" userId="de5d8406-09fa-41fa-8d28-8a7ba852ce89" providerId="ADAL" clId="{9CD96778-6659-492D-A7AC-A671F82F3312}" dt="2019-04-11T10:34:42.212" v="2557" actId="26606"/>
          <ac:spMkLst>
            <pc:docMk/>
            <pc:sldMk cId="2749407011" sldId="311"/>
            <ac:spMk id="2" creationId="{F5C3CF89-27DE-45B1-90F7-CC3CD519A325}"/>
          </ac:spMkLst>
        </pc:spChg>
        <pc:spChg chg="del">
          <ac:chgData name="LEOPOLDINA Vitković" userId="de5d8406-09fa-41fa-8d28-8a7ba852ce89" providerId="ADAL" clId="{9CD96778-6659-492D-A7AC-A671F82F3312}" dt="2019-04-11T10:34:37.885" v="2554"/>
          <ac:spMkLst>
            <pc:docMk/>
            <pc:sldMk cId="2749407011" sldId="311"/>
            <ac:spMk id="3" creationId="{F35F0D4F-0466-4E79-823A-461B755A7929}"/>
          </ac:spMkLst>
        </pc:spChg>
        <pc:picChg chg="add mod">
          <ac:chgData name="LEOPOLDINA Vitković" userId="de5d8406-09fa-41fa-8d28-8a7ba852ce89" providerId="ADAL" clId="{9CD96778-6659-492D-A7AC-A671F82F3312}" dt="2019-04-11T13:55:42.156" v="2598" actId="1076"/>
          <ac:picMkLst>
            <pc:docMk/>
            <pc:sldMk cId="2749407011" sldId="311"/>
            <ac:picMk id="5" creationId="{C1B6038F-12B8-404A-9867-48CCB6B181BD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566D2B-CC5E-4D2B-AAC7-39D0219E7D33}" type="doc">
      <dgm:prSet loTypeId="urn:microsoft.com/office/officeart/2008/layout/Lined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21FE25C8-18A4-4C47-8D55-B89C88EDE5E7}">
      <dgm:prSet/>
      <dgm:spPr/>
      <dgm:t>
        <a:bodyPr/>
        <a:lstStyle/>
        <a:p>
          <a:r>
            <a:rPr lang="hr-HR"/>
            <a:t>stanična membrana</a:t>
          </a:r>
          <a:endParaRPr lang="en-US"/>
        </a:p>
      </dgm:t>
    </dgm:pt>
    <dgm:pt modelId="{505077E6-599A-4F89-B2D8-D410C6488370}" type="parTrans" cxnId="{501C07AE-ED47-4888-9BB7-A7771E1D7DC2}">
      <dgm:prSet/>
      <dgm:spPr/>
      <dgm:t>
        <a:bodyPr/>
        <a:lstStyle/>
        <a:p>
          <a:endParaRPr lang="en-US"/>
        </a:p>
      </dgm:t>
    </dgm:pt>
    <dgm:pt modelId="{CF1E24E2-71C2-45F6-9C55-A632A1E5FE81}" type="sibTrans" cxnId="{501C07AE-ED47-4888-9BB7-A7771E1D7DC2}">
      <dgm:prSet/>
      <dgm:spPr/>
      <dgm:t>
        <a:bodyPr/>
        <a:lstStyle/>
        <a:p>
          <a:endParaRPr lang="en-US"/>
        </a:p>
      </dgm:t>
    </dgm:pt>
    <dgm:pt modelId="{2D1AB709-8902-494F-A1F1-19B7BEEA3E27}">
      <dgm:prSet/>
      <dgm:spPr/>
      <dgm:t>
        <a:bodyPr/>
        <a:lstStyle/>
        <a:p>
          <a:r>
            <a:rPr lang="hr-HR"/>
            <a:t>jezgra </a:t>
          </a:r>
          <a:endParaRPr lang="en-US"/>
        </a:p>
      </dgm:t>
    </dgm:pt>
    <dgm:pt modelId="{85D22E41-4A4B-4E6A-A31B-3E253A07FAEB}" type="parTrans" cxnId="{6871617F-075B-4492-AA2A-1B6627E90D92}">
      <dgm:prSet/>
      <dgm:spPr/>
      <dgm:t>
        <a:bodyPr/>
        <a:lstStyle/>
        <a:p>
          <a:endParaRPr lang="en-US"/>
        </a:p>
      </dgm:t>
    </dgm:pt>
    <dgm:pt modelId="{7B10F766-68DD-4F64-AB30-F89331EF85B6}" type="sibTrans" cxnId="{6871617F-075B-4492-AA2A-1B6627E90D92}">
      <dgm:prSet/>
      <dgm:spPr/>
      <dgm:t>
        <a:bodyPr/>
        <a:lstStyle/>
        <a:p>
          <a:endParaRPr lang="en-US"/>
        </a:p>
      </dgm:t>
    </dgm:pt>
    <dgm:pt modelId="{28DD3702-68AA-4185-87B1-B04B81CA962E}">
      <dgm:prSet/>
      <dgm:spPr/>
      <dgm:t>
        <a:bodyPr/>
        <a:lstStyle/>
        <a:p>
          <a:r>
            <a:rPr lang="hr-HR"/>
            <a:t>citoplazma</a:t>
          </a:r>
          <a:endParaRPr lang="en-US"/>
        </a:p>
      </dgm:t>
    </dgm:pt>
    <dgm:pt modelId="{17D89D42-A624-4A78-96AE-644B23EC1DF2}" type="parTrans" cxnId="{DB820FA2-CC24-43F1-9166-467E7984D265}">
      <dgm:prSet/>
      <dgm:spPr/>
      <dgm:t>
        <a:bodyPr/>
        <a:lstStyle/>
        <a:p>
          <a:endParaRPr lang="en-US"/>
        </a:p>
      </dgm:t>
    </dgm:pt>
    <dgm:pt modelId="{4D2CDEE2-3E4E-4396-9C41-E4D1D1CC362C}" type="sibTrans" cxnId="{DB820FA2-CC24-43F1-9166-467E7984D265}">
      <dgm:prSet/>
      <dgm:spPr/>
      <dgm:t>
        <a:bodyPr/>
        <a:lstStyle/>
        <a:p>
          <a:endParaRPr lang="en-US"/>
        </a:p>
      </dgm:t>
    </dgm:pt>
    <dgm:pt modelId="{740ACF86-98C8-4D8B-B7A3-D81CB5C81BEF}">
      <dgm:prSet/>
      <dgm:spPr/>
      <dgm:t>
        <a:bodyPr/>
        <a:lstStyle/>
        <a:p>
          <a:r>
            <a:rPr lang="hr-HR"/>
            <a:t>mitohondriji</a:t>
          </a:r>
          <a:endParaRPr lang="en-US"/>
        </a:p>
      </dgm:t>
    </dgm:pt>
    <dgm:pt modelId="{E5DE43AE-5ACB-4216-8793-4467F22517FB}" type="parTrans" cxnId="{2F772408-19D3-4541-AF5E-FACDBB8401DB}">
      <dgm:prSet/>
      <dgm:spPr/>
      <dgm:t>
        <a:bodyPr/>
        <a:lstStyle/>
        <a:p>
          <a:endParaRPr lang="en-US"/>
        </a:p>
      </dgm:t>
    </dgm:pt>
    <dgm:pt modelId="{CD4C8050-FF71-4AE0-A3C1-733EF76B2D56}" type="sibTrans" cxnId="{2F772408-19D3-4541-AF5E-FACDBB8401DB}">
      <dgm:prSet/>
      <dgm:spPr/>
      <dgm:t>
        <a:bodyPr/>
        <a:lstStyle/>
        <a:p>
          <a:endParaRPr lang="en-US"/>
        </a:p>
      </dgm:t>
    </dgm:pt>
    <dgm:pt modelId="{D0D1E470-87E0-42B6-ACAA-1A6EFDB32773}">
      <dgm:prSet/>
      <dgm:spPr/>
      <dgm:t>
        <a:bodyPr/>
        <a:lstStyle/>
        <a:p>
          <a:r>
            <a:rPr lang="hr-HR" dirty="0" err="1" smtClean="0"/>
            <a:t>ribosomi</a:t>
          </a:r>
          <a:endParaRPr lang="en-US" dirty="0"/>
        </a:p>
      </dgm:t>
    </dgm:pt>
    <dgm:pt modelId="{81073444-A547-453F-A70F-F5EF0BB89C0B}" type="parTrans" cxnId="{A5EB11FA-55E3-41DA-98A9-A31B2B046181}">
      <dgm:prSet/>
      <dgm:spPr/>
      <dgm:t>
        <a:bodyPr/>
        <a:lstStyle/>
        <a:p>
          <a:endParaRPr lang="en-US"/>
        </a:p>
      </dgm:t>
    </dgm:pt>
    <dgm:pt modelId="{86A26526-A418-4905-9661-7F31CC567964}" type="sibTrans" cxnId="{A5EB11FA-55E3-41DA-98A9-A31B2B046181}">
      <dgm:prSet/>
      <dgm:spPr/>
      <dgm:t>
        <a:bodyPr/>
        <a:lstStyle/>
        <a:p>
          <a:endParaRPr lang="en-US"/>
        </a:p>
      </dgm:t>
    </dgm:pt>
    <dgm:pt modelId="{EF881FFF-EA30-4310-912A-758759E04283}">
      <dgm:prSet/>
      <dgm:spPr/>
      <dgm:t>
        <a:bodyPr/>
        <a:lstStyle/>
        <a:p>
          <a:r>
            <a:rPr lang="hr-HR"/>
            <a:t>mreža kanalića </a:t>
          </a:r>
          <a:endParaRPr lang="en-US"/>
        </a:p>
      </dgm:t>
    </dgm:pt>
    <dgm:pt modelId="{33A4632D-0543-4C12-9515-D9BCB2CD8495}" type="parTrans" cxnId="{6C3B9E61-B77B-4B51-9B4E-B11F09A75795}">
      <dgm:prSet/>
      <dgm:spPr/>
      <dgm:t>
        <a:bodyPr/>
        <a:lstStyle/>
        <a:p>
          <a:endParaRPr lang="en-US"/>
        </a:p>
      </dgm:t>
    </dgm:pt>
    <dgm:pt modelId="{5C0DA0FE-7332-46EB-BACF-7D768E80FAE5}" type="sibTrans" cxnId="{6C3B9E61-B77B-4B51-9B4E-B11F09A75795}">
      <dgm:prSet/>
      <dgm:spPr/>
      <dgm:t>
        <a:bodyPr/>
        <a:lstStyle/>
        <a:p>
          <a:endParaRPr lang="en-US"/>
        </a:p>
      </dgm:t>
    </dgm:pt>
    <dgm:pt modelId="{3919AA49-745E-432B-8472-51E20BFB9867}">
      <dgm:prSet/>
      <dgm:spPr/>
      <dgm:t>
        <a:bodyPr/>
        <a:lstStyle/>
        <a:p>
          <a:r>
            <a:rPr lang="hr-HR"/>
            <a:t>vakuola</a:t>
          </a:r>
          <a:endParaRPr lang="en-US"/>
        </a:p>
      </dgm:t>
    </dgm:pt>
    <dgm:pt modelId="{26146E8B-DD9D-46D2-B59F-34B89820FEBA}" type="parTrans" cxnId="{CE6273C1-0E12-482C-B4B4-9EC0275A46C2}">
      <dgm:prSet/>
      <dgm:spPr/>
      <dgm:t>
        <a:bodyPr/>
        <a:lstStyle/>
        <a:p>
          <a:endParaRPr lang="en-US"/>
        </a:p>
      </dgm:t>
    </dgm:pt>
    <dgm:pt modelId="{A2676CB8-6619-4469-9DF6-EBA1B1F019AA}" type="sibTrans" cxnId="{CE6273C1-0E12-482C-B4B4-9EC0275A46C2}">
      <dgm:prSet/>
      <dgm:spPr/>
      <dgm:t>
        <a:bodyPr/>
        <a:lstStyle/>
        <a:p>
          <a:endParaRPr lang="en-US"/>
        </a:p>
      </dgm:t>
    </dgm:pt>
    <dgm:pt modelId="{16C583C3-5E29-47C7-A24D-F8DFF6FD481E}">
      <dgm:prSet/>
      <dgm:spPr/>
      <dgm:t>
        <a:bodyPr/>
        <a:lstStyle/>
        <a:p>
          <a:r>
            <a:rPr lang="hr-HR" dirty="0" err="1"/>
            <a:t>kloroplasti</a:t>
          </a:r>
          <a:r>
            <a:rPr lang="hr-HR" dirty="0"/>
            <a:t> – </a:t>
          </a:r>
          <a:r>
            <a:rPr lang="hr-HR" dirty="0" smtClean="0"/>
            <a:t>samo biljna stanica</a:t>
          </a:r>
          <a:endParaRPr lang="en-US" dirty="0"/>
        </a:p>
      </dgm:t>
    </dgm:pt>
    <dgm:pt modelId="{1FCC2F21-345F-41D0-BFCE-75896B0C4062}" type="parTrans" cxnId="{72B4D3F0-9D3B-4624-8EB0-4FF2FDBD2E26}">
      <dgm:prSet/>
      <dgm:spPr/>
      <dgm:t>
        <a:bodyPr/>
        <a:lstStyle/>
        <a:p>
          <a:endParaRPr lang="en-US"/>
        </a:p>
      </dgm:t>
    </dgm:pt>
    <dgm:pt modelId="{678038C7-C385-45F1-9448-DCCF50E97B4A}" type="sibTrans" cxnId="{72B4D3F0-9D3B-4624-8EB0-4FF2FDBD2E26}">
      <dgm:prSet/>
      <dgm:spPr/>
      <dgm:t>
        <a:bodyPr/>
        <a:lstStyle/>
        <a:p>
          <a:endParaRPr lang="en-US"/>
        </a:p>
      </dgm:t>
    </dgm:pt>
    <dgm:pt modelId="{60582480-D4FE-47F3-A837-32811C28177C}">
      <dgm:prSet/>
      <dgm:spPr/>
      <dgm:t>
        <a:bodyPr/>
        <a:lstStyle/>
        <a:p>
          <a:r>
            <a:rPr lang="hr-HR" dirty="0"/>
            <a:t>stanična </a:t>
          </a:r>
          <a:r>
            <a:rPr lang="hr-HR" dirty="0" err="1" smtClean="0"/>
            <a:t>stijenka</a:t>
          </a:r>
          <a:r>
            <a:rPr lang="hr-HR" dirty="0" smtClean="0"/>
            <a:t> – samo biljna stanica</a:t>
          </a:r>
          <a:endParaRPr lang="en-US" dirty="0"/>
        </a:p>
      </dgm:t>
    </dgm:pt>
    <dgm:pt modelId="{D4A62FCE-6A73-4AC9-9BC0-2730D8E74114}" type="parTrans" cxnId="{B223537B-98FE-4ECB-A4AD-BE1B27347188}">
      <dgm:prSet/>
      <dgm:spPr/>
      <dgm:t>
        <a:bodyPr/>
        <a:lstStyle/>
        <a:p>
          <a:endParaRPr lang="en-US"/>
        </a:p>
      </dgm:t>
    </dgm:pt>
    <dgm:pt modelId="{6B5BD129-9679-49A4-8632-6CD534F5A797}" type="sibTrans" cxnId="{B223537B-98FE-4ECB-A4AD-BE1B27347188}">
      <dgm:prSet/>
      <dgm:spPr/>
      <dgm:t>
        <a:bodyPr/>
        <a:lstStyle/>
        <a:p>
          <a:endParaRPr lang="en-US"/>
        </a:p>
      </dgm:t>
    </dgm:pt>
    <dgm:pt modelId="{46C4ACBD-2411-4B35-8330-C95AF8269A1F}" type="pres">
      <dgm:prSet presAssocID="{A4566D2B-CC5E-4D2B-AAC7-39D0219E7D3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8BF10271-DE2C-4570-9487-3B50ED3C0958}" type="pres">
      <dgm:prSet presAssocID="{21FE25C8-18A4-4C47-8D55-B89C88EDE5E7}" presName="thickLine" presStyleLbl="alignNode1" presStyleIdx="0" presStyleCnt="9"/>
      <dgm:spPr/>
      <dgm:t>
        <a:bodyPr/>
        <a:lstStyle/>
        <a:p>
          <a:endParaRPr lang="hr-HR"/>
        </a:p>
      </dgm:t>
    </dgm:pt>
    <dgm:pt modelId="{E31F08FF-BF58-476C-B7FD-C57EA70E6B94}" type="pres">
      <dgm:prSet presAssocID="{21FE25C8-18A4-4C47-8D55-B89C88EDE5E7}" presName="horz1" presStyleCnt="0"/>
      <dgm:spPr/>
      <dgm:t>
        <a:bodyPr/>
        <a:lstStyle/>
        <a:p>
          <a:endParaRPr lang="hr-HR"/>
        </a:p>
      </dgm:t>
    </dgm:pt>
    <dgm:pt modelId="{13B5113A-E417-4BCE-9805-FB190AFC3544}" type="pres">
      <dgm:prSet presAssocID="{21FE25C8-18A4-4C47-8D55-B89C88EDE5E7}" presName="tx1" presStyleLbl="revTx" presStyleIdx="0" presStyleCnt="9"/>
      <dgm:spPr/>
      <dgm:t>
        <a:bodyPr/>
        <a:lstStyle/>
        <a:p>
          <a:endParaRPr lang="hr-HR"/>
        </a:p>
      </dgm:t>
    </dgm:pt>
    <dgm:pt modelId="{BB3CAA4B-8628-46CE-8AB3-B6CE7119B273}" type="pres">
      <dgm:prSet presAssocID="{21FE25C8-18A4-4C47-8D55-B89C88EDE5E7}" presName="vert1" presStyleCnt="0"/>
      <dgm:spPr/>
      <dgm:t>
        <a:bodyPr/>
        <a:lstStyle/>
        <a:p>
          <a:endParaRPr lang="hr-HR"/>
        </a:p>
      </dgm:t>
    </dgm:pt>
    <dgm:pt modelId="{241F329F-8EB3-40DB-9A04-9802B5ED3D95}" type="pres">
      <dgm:prSet presAssocID="{2D1AB709-8902-494F-A1F1-19B7BEEA3E27}" presName="thickLine" presStyleLbl="alignNode1" presStyleIdx="1" presStyleCnt="9"/>
      <dgm:spPr/>
      <dgm:t>
        <a:bodyPr/>
        <a:lstStyle/>
        <a:p>
          <a:endParaRPr lang="hr-HR"/>
        </a:p>
      </dgm:t>
    </dgm:pt>
    <dgm:pt modelId="{BA27FA1E-A8D4-41D1-A4A0-DF4A7708FA22}" type="pres">
      <dgm:prSet presAssocID="{2D1AB709-8902-494F-A1F1-19B7BEEA3E27}" presName="horz1" presStyleCnt="0"/>
      <dgm:spPr/>
      <dgm:t>
        <a:bodyPr/>
        <a:lstStyle/>
        <a:p>
          <a:endParaRPr lang="hr-HR"/>
        </a:p>
      </dgm:t>
    </dgm:pt>
    <dgm:pt modelId="{C2C1FC68-7FFB-4952-9CAD-4063E079B1A0}" type="pres">
      <dgm:prSet presAssocID="{2D1AB709-8902-494F-A1F1-19B7BEEA3E27}" presName="tx1" presStyleLbl="revTx" presStyleIdx="1" presStyleCnt="9"/>
      <dgm:spPr/>
      <dgm:t>
        <a:bodyPr/>
        <a:lstStyle/>
        <a:p>
          <a:endParaRPr lang="hr-HR"/>
        </a:p>
      </dgm:t>
    </dgm:pt>
    <dgm:pt modelId="{621F9260-DA81-4B60-8C56-640E30DDD74F}" type="pres">
      <dgm:prSet presAssocID="{2D1AB709-8902-494F-A1F1-19B7BEEA3E27}" presName="vert1" presStyleCnt="0"/>
      <dgm:spPr/>
      <dgm:t>
        <a:bodyPr/>
        <a:lstStyle/>
        <a:p>
          <a:endParaRPr lang="hr-HR"/>
        </a:p>
      </dgm:t>
    </dgm:pt>
    <dgm:pt modelId="{87BB7BE6-A710-43D3-8E53-600724B950D0}" type="pres">
      <dgm:prSet presAssocID="{28DD3702-68AA-4185-87B1-B04B81CA962E}" presName="thickLine" presStyleLbl="alignNode1" presStyleIdx="2" presStyleCnt="9"/>
      <dgm:spPr/>
      <dgm:t>
        <a:bodyPr/>
        <a:lstStyle/>
        <a:p>
          <a:endParaRPr lang="hr-HR"/>
        </a:p>
      </dgm:t>
    </dgm:pt>
    <dgm:pt modelId="{223563F1-3872-4C74-A338-82DB530EF9A5}" type="pres">
      <dgm:prSet presAssocID="{28DD3702-68AA-4185-87B1-B04B81CA962E}" presName="horz1" presStyleCnt="0"/>
      <dgm:spPr/>
      <dgm:t>
        <a:bodyPr/>
        <a:lstStyle/>
        <a:p>
          <a:endParaRPr lang="hr-HR"/>
        </a:p>
      </dgm:t>
    </dgm:pt>
    <dgm:pt modelId="{FC0AED6B-0FDB-45C3-8195-5B357C607456}" type="pres">
      <dgm:prSet presAssocID="{28DD3702-68AA-4185-87B1-B04B81CA962E}" presName="tx1" presStyleLbl="revTx" presStyleIdx="2" presStyleCnt="9"/>
      <dgm:spPr/>
      <dgm:t>
        <a:bodyPr/>
        <a:lstStyle/>
        <a:p>
          <a:endParaRPr lang="hr-HR"/>
        </a:p>
      </dgm:t>
    </dgm:pt>
    <dgm:pt modelId="{D599FC78-2CDF-4283-8496-BE70E05CE21D}" type="pres">
      <dgm:prSet presAssocID="{28DD3702-68AA-4185-87B1-B04B81CA962E}" presName="vert1" presStyleCnt="0"/>
      <dgm:spPr/>
      <dgm:t>
        <a:bodyPr/>
        <a:lstStyle/>
        <a:p>
          <a:endParaRPr lang="hr-HR"/>
        </a:p>
      </dgm:t>
    </dgm:pt>
    <dgm:pt modelId="{58558AD2-1978-46EF-AB2F-2C0D387FD3A2}" type="pres">
      <dgm:prSet presAssocID="{740ACF86-98C8-4D8B-B7A3-D81CB5C81BEF}" presName="thickLine" presStyleLbl="alignNode1" presStyleIdx="3" presStyleCnt="9"/>
      <dgm:spPr/>
      <dgm:t>
        <a:bodyPr/>
        <a:lstStyle/>
        <a:p>
          <a:endParaRPr lang="hr-HR"/>
        </a:p>
      </dgm:t>
    </dgm:pt>
    <dgm:pt modelId="{950F220D-5A93-4B00-8B0A-B55210F52309}" type="pres">
      <dgm:prSet presAssocID="{740ACF86-98C8-4D8B-B7A3-D81CB5C81BEF}" presName="horz1" presStyleCnt="0"/>
      <dgm:spPr/>
      <dgm:t>
        <a:bodyPr/>
        <a:lstStyle/>
        <a:p>
          <a:endParaRPr lang="hr-HR"/>
        </a:p>
      </dgm:t>
    </dgm:pt>
    <dgm:pt modelId="{4F201ECF-69D9-4726-AFC8-01638480C4F0}" type="pres">
      <dgm:prSet presAssocID="{740ACF86-98C8-4D8B-B7A3-D81CB5C81BEF}" presName="tx1" presStyleLbl="revTx" presStyleIdx="3" presStyleCnt="9"/>
      <dgm:spPr/>
      <dgm:t>
        <a:bodyPr/>
        <a:lstStyle/>
        <a:p>
          <a:endParaRPr lang="hr-HR"/>
        </a:p>
      </dgm:t>
    </dgm:pt>
    <dgm:pt modelId="{64054DB9-D4D1-46B2-B1A5-CC169DB6551B}" type="pres">
      <dgm:prSet presAssocID="{740ACF86-98C8-4D8B-B7A3-D81CB5C81BEF}" presName="vert1" presStyleCnt="0"/>
      <dgm:spPr/>
      <dgm:t>
        <a:bodyPr/>
        <a:lstStyle/>
        <a:p>
          <a:endParaRPr lang="hr-HR"/>
        </a:p>
      </dgm:t>
    </dgm:pt>
    <dgm:pt modelId="{524D04D0-AD18-43CD-B48B-9B3181D59E24}" type="pres">
      <dgm:prSet presAssocID="{D0D1E470-87E0-42B6-ACAA-1A6EFDB32773}" presName="thickLine" presStyleLbl="alignNode1" presStyleIdx="4" presStyleCnt="9"/>
      <dgm:spPr/>
      <dgm:t>
        <a:bodyPr/>
        <a:lstStyle/>
        <a:p>
          <a:endParaRPr lang="hr-HR"/>
        </a:p>
      </dgm:t>
    </dgm:pt>
    <dgm:pt modelId="{7FED99DA-34B5-4587-A35B-BFF22ADD237C}" type="pres">
      <dgm:prSet presAssocID="{D0D1E470-87E0-42B6-ACAA-1A6EFDB32773}" presName="horz1" presStyleCnt="0"/>
      <dgm:spPr/>
      <dgm:t>
        <a:bodyPr/>
        <a:lstStyle/>
        <a:p>
          <a:endParaRPr lang="hr-HR"/>
        </a:p>
      </dgm:t>
    </dgm:pt>
    <dgm:pt modelId="{8A83B41D-13CE-4072-AB13-2D1A4344F33E}" type="pres">
      <dgm:prSet presAssocID="{D0D1E470-87E0-42B6-ACAA-1A6EFDB32773}" presName="tx1" presStyleLbl="revTx" presStyleIdx="4" presStyleCnt="9"/>
      <dgm:spPr/>
      <dgm:t>
        <a:bodyPr/>
        <a:lstStyle/>
        <a:p>
          <a:endParaRPr lang="hr-HR"/>
        </a:p>
      </dgm:t>
    </dgm:pt>
    <dgm:pt modelId="{858CEDA4-F443-4508-A03E-42D9AFAC6B4B}" type="pres">
      <dgm:prSet presAssocID="{D0D1E470-87E0-42B6-ACAA-1A6EFDB32773}" presName="vert1" presStyleCnt="0"/>
      <dgm:spPr/>
      <dgm:t>
        <a:bodyPr/>
        <a:lstStyle/>
        <a:p>
          <a:endParaRPr lang="hr-HR"/>
        </a:p>
      </dgm:t>
    </dgm:pt>
    <dgm:pt modelId="{CA1B72BD-8AEA-4473-BC73-55E9F5B85209}" type="pres">
      <dgm:prSet presAssocID="{EF881FFF-EA30-4310-912A-758759E04283}" presName="thickLine" presStyleLbl="alignNode1" presStyleIdx="5" presStyleCnt="9"/>
      <dgm:spPr/>
      <dgm:t>
        <a:bodyPr/>
        <a:lstStyle/>
        <a:p>
          <a:endParaRPr lang="hr-HR"/>
        </a:p>
      </dgm:t>
    </dgm:pt>
    <dgm:pt modelId="{534353CE-0B96-4D44-859B-57CB8F1AB558}" type="pres">
      <dgm:prSet presAssocID="{EF881FFF-EA30-4310-912A-758759E04283}" presName="horz1" presStyleCnt="0"/>
      <dgm:spPr/>
      <dgm:t>
        <a:bodyPr/>
        <a:lstStyle/>
        <a:p>
          <a:endParaRPr lang="hr-HR"/>
        </a:p>
      </dgm:t>
    </dgm:pt>
    <dgm:pt modelId="{5EB46CA9-196A-4BEC-8D93-8C429D5A3810}" type="pres">
      <dgm:prSet presAssocID="{EF881FFF-EA30-4310-912A-758759E04283}" presName="tx1" presStyleLbl="revTx" presStyleIdx="5" presStyleCnt="9"/>
      <dgm:spPr/>
      <dgm:t>
        <a:bodyPr/>
        <a:lstStyle/>
        <a:p>
          <a:endParaRPr lang="hr-HR"/>
        </a:p>
      </dgm:t>
    </dgm:pt>
    <dgm:pt modelId="{572B2FEF-C239-4CFD-962B-2AD5F3F66558}" type="pres">
      <dgm:prSet presAssocID="{EF881FFF-EA30-4310-912A-758759E04283}" presName="vert1" presStyleCnt="0"/>
      <dgm:spPr/>
      <dgm:t>
        <a:bodyPr/>
        <a:lstStyle/>
        <a:p>
          <a:endParaRPr lang="hr-HR"/>
        </a:p>
      </dgm:t>
    </dgm:pt>
    <dgm:pt modelId="{2EF3A1D8-A730-4693-9BEC-E86B6F444841}" type="pres">
      <dgm:prSet presAssocID="{3919AA49-745E-432B-8472-51E20BFB9867}" presName="thickLine" presStyleLbl="alignNode1" presStyleIdx="6" presStyleCnt="9"/>
      <dgm:spPr/>
      <dgm:t>
        <a:bodyPr/>
        <a:lstStyle/>
        <a:p>
          <a:endParaRPr lang="hr-HR"/>
        </a:p>
      </dgm:t>
    </dgm:pt>
    <dgm:pt modelId="{1068C240-E01F-489B-800C-898A4C0A1465}" type="pres">
      <dgm:prSet presAssocID="{3919AA49-745E-432B-8472-51E20BFB9867}" presName="horz1" presStyleCnt="0"/>
      <dgm:spPr/>
      <dgm:t>
        <a:bodyPr/>
        <a:lstStyle/>
        <a:p>
          <a:endParaRPr lang="hr-HR"/>
        </a:p>
      </dgm:t>
    </dgm:pt>
    <dgm:pt modelId="{5FFB4C5B-893F-4E80-B0FC-5BDB326EAB04}" type="pres">
      <dgm:prSet presAssocID="{3919AA49-745E-432B-8472-51E20BFB9867}" presName="tx1" presStyleLbl="revTx" presStyleIdx="6" presStyleCnt="9"/>
      <dgm:spPr/>
      <dgm:t>
        <a:bodyPr/>
        <a:lstStyle/>
        <a:p>
          <a:endParaRPr lang="hr-HR"/>
        </a:p>
      </dgm:t>
    </dgm:pt>
    <dgm:pt modelId="{A26E5487-F894-4D77-AA9F-59DD6AE1381C}" type="pres">
      <dgm:prSet presAssocID="{3919AA49-745E-432B-8472-51E20BFB9867}" presName="vert1" presStyleCnt="0"/>
      <dgm:spPr/>
      <dgm:t>
        <a:bodyPr/>
        <a:lstStyle/>
        <a:p>
          <a:endParaRPr lang="hr-HR"/>
        </a:p>
      </dgm:t>
    </dgm:pt>
    <dgm:pt modelId="{19822CC3-A026-419A-BD30-D0AD99FE1BCB}" type="pres">
      <dgm:prSet presAssocID="{16C583C3-5E29-47C7-A24D-F8DFF6FD481E}" presName="thickLine" presStyleLbl="alignNode1" presStyleIdx="7" presStyleCnt="9"/>
      <dgm:spPr/>
      <dgm:t>
        <a:bodyPr/>
        <a:lstStyle/>
        <a:p>
          <a:endParaRPr lang="hr-HR"/>
        </a:p>
      </dgm:t>
    </dgm:pt>
    <dgm:pt modelId="{A2F35A1B-1371-4F01-B1FE-B8773FC1DBD4}" type="pres">
      <dgm:prSet presAssocID="{16C583C3-5E29-47C7-A24D-F8DFF6FD481E}" presName="horz1" presStyleCnt="0"/>
      <dgm:spPr/>
      <dgm:t>
        <a:bodyPr/>
        <a:lstStyle/>
        <a:p>
          <a:endParaRPr lang="hr-HR"/>
        </a:p>
      </dgm:t>
    </dgm:pt>
    <dgm:pt modelId="{C9CFE570-EC53-40BE-93A5-9D53CE4E84D7}" type="pres">
      <dgm:prSet presAssocID="{16C583C3-5E29-47C7-A24D-F8DFF6FD481E}" presName="tx1" presStyleLbl="revTx" presStyleIdx="7" presStyleCnt="9"/>
      <dgm:spPr/>
      <dgm:t>
        <a:bodyPr/>
        <a:lstStyle/>
        <a:p>
          <a:endParaRPr lang="hr-HR"/>
        </a:p>
      </dgm:t>
    </dgm:pt>
    <dgm:pt modelId="{0A68A3D4-41D9-4E8D-AA68-318FF6609BC4}" type="pres">
      <dgm:prSet presAssocID="{16C583C3-5E29-47C7-A24D-F8DFF6FD481E}" presName="vert1" presStyleCnt="0"/>
      <dgm:spPr/>
      <dgm:t>
        <a:bodyPr/>
        <a:lstStyle/>
        <a:p>
          <a:endParaRPr lang="hr-HR"/>
        </a:p>
      </dgm:t>
    </dgm:pt>
    <dgm:pt modelId="{16D5F1A9-0D59-44ED-A404-62A9EB5FBBE9}" type="pres">
      <dgm:prSet presAssocID="{60582480-D4FE-47F3-A837-32811C28177C}" presName="thickLine" presStyleLbl="alignNode1" presStyleIdx="8" presStyleCnt="9"/>
      <dgm:spPr/>
      <dgm:t>
        <a:bodyPr/>
        <a:lstStyle/>
        <a:p>
          <a:endParaRPr lang="hr-HR"/>
        </a:p>
      </dgm:t>
    </dgm:pt>
    <dgm:pt modelId="{1727D915-A4B1-4E94-B136-8571B96632F1}" type="pres">
      <dgm:prSet presAssocID="{60582480-D4FE-47F3-A837-32811C28177C}" presName="horz1" presStyleCnt="0"/>
      <dgm:spPr/>
      <dgm:t>
        <a:bodyPr/>
        <a:lstStyle/>
        <a:p>
          <a:endParaRPr lang="hr-HR"/>
        </a:p>
      </dgm:t>
    </dgm:pt>
    <dgm:pt modelId="{1525B5DA-4C87-44C8-A80C-696AC735E209}" type="pres">
      <dgm:prSet presAssocID="{60582480-D4FE-47F3-A837-32811C28177C}" presName="tx1" presStyleLbl="revTx" presStyleIdx="8" presStyleCnt="9"/>
      <dgm:spPr/>
      <dgm:t>
        <a:bodyPr/>
        <a:lstStyle/>
        <a:p>
          <a:endParaRPr lang="hr-HR"/>
        </a:p>
      </dgm:t>
    </dgm:pt>
    <dgm:pt modelId="{A63B6BE3-F176-470F-AB6E-77307791A7C0}" type="pres">
      <dgm:prSet presAssocID="{60582480-D4FE-47F3-A837-32811C28177C}" presName="vert1" presStyleCnt="0"/>
      <dgm:spPr/>
      <dgm:t>
        <a:bodyPr/>
        <a:lstStyle/>
        <a:p>
          <a:endParaRPr lang="hr-HR"/>
        </a:p>
      </dgm:t>
    </dgm:pt>
  </dgm:ptLst>
  <dgm:cxnLst>
    <dgm:cxn modelId="{2F772408-19D3-4541-AF5E-FACDBB8401DB}" srcId="{A4566D2B-CC5E-4D2B-AAC7-39D0219E7D33}" destId="{740ACF86-98C8-4D8B-B7A3-D81CB5C81BEF}" srcOrd="3" destOrd="0" parTransId="{E5DE43AE-5ACB-4216-8793-4467F22517FB}" sibTransId="{CD4C8050-FF71-4AE0-A3C1-733EF76B2D56}"/>
    <dgm:cxn modelId="{ECE13A74-4797-435B-BE51-D0226B377EE1}" type="presOf" srcId="{740ACF86-98C8-4D8B-B7A3-D81CB5C81BEF}" destId="{4F201ECF-69D9-4726-AFC8-01638480C4F0}" srcOrd="0" destOrd="0" presId="urn:microsoft.com/office/officeart/2008/layout/LinedList"/>
    <dgm:cxn modelId="{B223537B-98FE-4ECB-A4AD-BE1B27347188}" srcId="{A4566D2B-CC5E-4D2B-AAC7-39D0219E7D33}" destId="{60582480-D4FE-47F3-A837-32811C28177C}" srcOrd="8" destOrd="0" parTransId="{D4A62FCE-6A73-4AC9-9BC0-2730D8E74114}" sibTransId="{6B5BD129-9679-49A4-8632-6CD534F5A797}"/>
    <dgm:cxn modelId="{A5EB11FA-55E3-41DA-98A9-A31B2B046181}" srcId="{A4566D2B-CC5E-4D2B-AAC7-39D0219E7D33}" destId="{D0D1E470-87E0-42B6-ACAA-1A6EFDB32773}" srcOrd="4" destOrd="0" parTransId="{81073444-A547-453F-A70F-F5EF0BB89C0B}" sibTransId="{86A26526-A418-4905-9661-7F31CC567964}"/>
    <dgm:cxn modelId="{DB820FA2-CC24-43F1-9166-467E7984D265}" srcId="{A4566D2B-CC5E-4D2B-AAC7-39D0219E7D33}" destId="{28DD3702-68AA-4185-87B1-B04B81CA962E}" srcOrd="2" destOrd="0" parTransId="{17D89D42-A624-4A78-96AE-644B23EC1DF2}" sibTransId="{4D2CDEE2-3E4E-4396-9C41-E4D1D1CC362C}"/>
    <dgm:cxn modelId="{F2748E75-69C5-4E55-B87C-01EF24E312FC}" type="presOf" srcId="{60582480-D4FE-47F3-A837-32811C28177C}" destId="{1525B5DA-4C87-44C8-A80C-696AC735E209}" srcOrd="0" destOrd="0" presId="urn:microsoft.com/office/officeart/2008/layout/LinedList"/>
    <dgm:cxn modelId="{B529FB2A-0163-4E9D-B1E5-0DB90AFC4D79}" type="presOf" srcId="{16C583C3-5E29-47C7-A24D-F8DFF6FD481E}" destId="{C9CFE570-EC53-40BE-93A5-9D53CE4E84D7}" srcOrd="0" destOrd="0" presId="urn:microsoft.com/office/officeart/2008/layout/LinedList"/>
    <dgm:cxn modelId="{950D6B16-A1B2-44E6-B8E8-297FC68AA0B9}" type="presOf" srcId="{2D1AB709-8902-494F-A1F1-19B7BEEA3E27}" destId="{C2C1FC68-7FFB-4952-9CAD-4063E079B1A0}" srcOrd="0" destOrd="0" presId="urn:microsoft.com/office/officeart/2008/layout/LinedList"/>
    <dgm:cxn modelId="{6C3B9E61-B77B-4B51-9B4E-B11F09A75795}" srcId="{A4566D2B-CC5E-4D2B-AAC7-39D0219E7D33}" destId="{EF881FFF-EA30-4310-912A-758759E04283}" srcOrd="5" destOrd="0" parTransId="{33A4632D-0543-4C12-9515-D9BCB2CD8495}" sibTransId="{5C0DA0FE-7332-46EB-BACF-7D768E80FAE5}"/>
    <dgm:cxn modelId="{C390E3D4-6804-41B0-B72F-F541762D6FFE}" type="presOf" srcId="{EF881FFF-EA30-4310-912A-758759E04283}" destId="{5EB46CA9-196A-4BEC-8D93-8C429D5A3810}" srcOrd="0" destOrd="0" presId="urn:microsoft.com/office/officeart/2008/layout/LinedList"/>
    <dgm:cxn modelId="{2091D45F-2DB5-42AC-B40A-0BE281206F0A}" type="presOf" srcId="{3919AA49-745E-432B-8472-51E20BFB9867}" destId="{5FFB4C5B-893F-4E80-B0FC-5BDB326EAB04}" srcOrd="0" destOrd="0" presId="urn:microsoft.com/office/officeart/2008/layout/LinedList"/>
    <dgm:cxn modelId="{72B4D3F0-9D3B-4624-8EB0-4FF2FDBD2E26}" srcId="{A4566D2B-CC5E-4D2B-AAC7-39D0219E7D33}" destId="{16C583C3-5E29-47C7-A24D-F8DFF6FD481E}" srcOrd="7" destOrd="0" parTransId="{1FCC2F21-345F-41D0-BFCE-75896B0C4062}" sibTransId="{678038C7-C385-45F1-9448-DCCF50E97B4A}"/>
    <dgm:cxn modelId="{3867E37C-F239-4A97-A9C5-F1FD87F63DAC}" type="presOf" srcId="{28DD3702-68AA-4185-87B1-B04B81CA962E}" destId="{FC0AED6B-0FDB-45C3-8195-5B357C607456}" srcOrd="0" destOrd="0" presId="urn:microsoft.com/office/officeart/2008/layout/LinedList"/>
    <dgm:cxn modelId="{8B3DB283-74B1-4D8D-99A5-2B45956787E6}" type="presOf" srcId="{D0D1E470-87E0-42B6-ACAA-1A6EFDB32773}" destId="{8A83B41D-13CE-4072-AB13-2D1A4344F33E}" srcOrd="0" destOrd="0" presId="urn:microsoft.com/office/officeart/2008/layout/LinedList"/>
    <dgm:cxn modelId="{501C07AE-ED47-4888-9BB7-A7771E1D7DC2}" srcId="{A4566D2B-CC5E-4D2B-AAC7-39D0219E7D33}" destId="{21FE25C8-18A4-4C47-8D55-B89C88EDE5E7}" srcOrd="0" destOrd="0" parTransId="{505077E6-599A-4F89-B2D8-D410C6488370}" sibTransId="{CF1E24E2-71C2-45F6-9C55-A632A1E5FE81}"/>
    <dgm:cxn modelId="{D717298D-9986-4AD6-9E5D-E551320DCF22}" type="presOf" srcId="{21FE25C8-18A4-4C47-8D55-B89C88EDE5E7}" destId="{13B5113A-E417-4BCE-9805-FB190AFC3544}" srcOrd="0" destOrd="0" presId="urn:microsoft.com/office/officeart/2008/layout/LinedList"/>
    <dgm:cxn modelId="{6871617F-075B-4492-AA2A-1B6627E90D92}" srcId="{A4566D2B-CC5E-4D2B-AAC7-39D0219E7D33}" destId="{2D1AB709-8902-494F-A1F1-19B7BEEA3E27}" srcOrd="1" destOrd="0" parTransId="{85D22E41-4A4B-4E6A-A31B-3E253A07FAEB}" sibTransId="{7B10F766-68DD-4F64-AB30-F89331EF85B6}"/>
    <dgm:cxn modelId="{CE6273C1-0E12-482C-B4B4-9EC0275A46C2}" srcId="{A4566D2B-CC5E-4D2B-AAC7-39D0219E7D33}" destId="{3919AA49-745E-432B-8472-51E20BFB9867}" srcOrd="6" destOrd="0" parTransId="{26146E8B-DD9D-46D2-B59F-34B89820FEBA}" sibTransId="{A2676CB8-6619-4469-9DF6-EBA1B1F019AA}"/>
    <dgm:cxn modelId="{361221DA-E2C4-43E9-8B7A-425F52F16CDE}" type="presOf" srcId="{A4566D2B-CC5E-4D2B-AAC7-39D0219E7D33}" destId="{46C4ACBD-2411-4B35-8330-C95AF8269A1F}" srcOrd="0" destOrd="0" presId="urn:microsoft.com/office/officeart/2008/layout/LinedList"/>
    <dgm:cxn modelId="{128791A0-F30C-480C-B108-FD7D822C97B0}" type="presParOf" srcId="{46C4ACBD-2411-4B35-8330-C95AF8269A1F}" destId="{8BF10271-DE2C-4570-9487-3B50ED3C0958}" srcOrd="0" destOrd="0" presId="urn:microsoft.com/office/officeart/2008/layout/LinedList"/>
    <dgm:cxn modelId="{9F9C4824-DE9E-4535-8DDF-85C2FC4560B0}" type="presParOf" srcId="{46C4ACBD-2411-4B35-8330-C95AF8269A1F}" destId="{E31F08FF-BF58-476C-B7FD-C57EA70E6B94}" srcOrd="1" destOrd="0" presId="urn:microsoft.com/office/officeart/2008/layout/LinedList"/>
    <dgm:cxn modelId="{A992BA6F-76E6-4F7B-BE91-A21465A989DA}" type="presParOf" srcId="{E31F08FF-BF58-476C-B7FD-C57EA70E6B94}" destId="{13B5113A-E417-4BCE-9805-FB190AFC3544}" srcOrd="0" destOrd="0" presId="urn:microsoft.com/office/officeart/2008/layout/LinedList"/>
    <dgm:cxn modelId="{DC401D16-1735-4059-ACE1-4733F53AA21C}" type="presParOf" srcId="{E31F08FF-BF58-476C-B7FD-C57EA70E6B94}" destId="{BB3CAA4B-8628-46CE-8AB3-B6CE7119B273}" srcOrd="1" destOrd="0" presId="urn:microsoft.com/office/officeart/2008/layout/LinedList"/>
    <dgm:cxn modelId="{2AF0B8D5-6436-4162-9CCD-62FEDD5268F1}" type="presParOf" srcId="{46C4ACBD-2411-4B35-8330-C95AF8269A1F}" destId="{241F329F-8EB3-40DB-9A04-9802B5ED3D95}" srcOrd="2" destOrd="0" presId="urn:microsoft.com/office/officeart/2008/layout/LinedList"/>
    <dgm:cxn modelId="{3D3BE14C-432F-4F61-9564-C1BC8E071EFF}" type="presParOf" srcId="{46C4ACBD-2411-4B35-8330-C95AF8269A1F}" destId="{BA27FA1E-A8D4-41D1-A4A0-DF4A7708FA22}" srcOrd="3" destOrd="0" presId="urn:microsoft.com/office/officeart/2008/layout/LinedList"/>
    <dgm:cxn modelId="{B2750AB7-6120-49BB-B8DB-98015487375F}" type="presParOf" srcId="{BA27FA1E-A8D4-41D1-A4A0-DF4A7708FA22}" destId="{C2C1FC68-7FFB-4952-9CAD-4063E079B1A0}" srcOrd="0" destOrd="0" presId="urn:microsoft.com/office/officeart/2008/layout/LinedList"/>
    <dgm:cxn modelId="{754D18F7-A3C3-446D-A363-1E9500E61BCF}" type="presParOf" srcId="{BA27FA1E-A8D4-41D1-A4A0-DF4A7708FA22}" destId="{621F9260-DA81-4B60-8C56-640E30DDD74F}" srcOrd="1" destOrd="0" presId="urn:microsoft.com/office/officeart/2008/layout/LinedList"/>
    <dgm:cxn modelId="{A7EEAFF1-3244-4486-9A9B-E281DF3A21F0}" type="presParOf" srcId="{46C4ACBD-2411-4B35-8330-C95AF8269A1F}" destId="{87BB7BE6-A710-43D3-8E53-600724B950D0}" srcOrd="4" destOrd="0" presId="urn:microsoft.com/office/officeart/2008/layout/LinedList"/>
    <dgm:cxn modelId="{90E4EFE7-52BC-473B-A227-225A1966C23A}" type="presParOf" srcId="{46C4ACBD-2411-4B35-8330-C95AF8269A1F}" destId="{223563F1-3872-4C74-A338-82DB530EF9A5}" srcOrd="5" destOrd="0" presId="urn:microsoft.com/office/officeart/2008/layout/LinedList"/>
    <dgm:cxn modelId="{17538009-ED23-4C35-99DE-94A6C2CF119F}" type="presParOf" srcId="{223563F1-3872-4C74-A338-82DB530EF9A5}" destId="{FC0AED6B-0FDB-45C3-8195-5B357C607456}" srcOrd="0" destOrd="0" presId="urn:microsoft.com/office/officeart/2008/layout/LinedList"/>
    <dgm:cxn modelId="{BFEAAF78-F9B9-456A-9914-6E75AF9CE1C6}" type="presParOf" srcId="{223563F1-3872-4C74-A338-82DB530EF9A5}" destId="{D599FC78-2CDF-4283-8496-BE70E05CE21D}" srcOrd="1" destOrd="0" presId="urn:microsoft.com/office/officeart/2008/layout/LinedList"/>
    <dgm:cxn modelId="{C9A0E4F8-8696-45B3-AB67-E6F3676B1658}" type="presParOf" srcId="{46C4ACBD-2411-4B35-8330-C95AF8269A1F}" destId="{58558AD2-1978-46EF-AB2F-2C0D387FD3A2}" srcOrd="6" destOrd="0" presId="urn:microsoft.com/office/officeart/2008/layout/LinedList"/>
    <dgm:cxn modelId="{899EFFDA-3B98-4316-B484-6A1CCD32F93D}" type="presParOf" srcId="{46C4ACBD-2411-4B35-8330-C95AF8269A1F}" destId="{950F220D-5A93-4B00-8B0A-B55210F52309}" srcOrd="7" destOrd="0" presId="urn:microsoft.com/office/officeart/2008/layout/LinedList"/>
    <dgm:cxn modelId="{06B9EADF-524D-4ED3-8900-5D7127D64C1C}" type="presParOf" srcId="{950F220D-5A93-4B00-8B0A-B55210F52309}" destId="{4F201ECF-69D9-4726-AFC8-01638480C4F0}" srcOrd="0" destOrd="0" presId="urn:microsoft.com/office/officeart/2008/layout/LinedList"/>
    <dgm:cxn modelId="{707BE449-D7E4-4D20-BF90-A0EA33FEC3FD}" type="presParOf" srcId="{950F220D-5A93-4B00-8B0A-B55210F52309}" destId="{64054DB9-D4D1-46B2-B1A5-CC169DB6551B}" srcOrd="1" destOrd="0" presId="urn:microsoft.com/office/officeart/2008/layout/LinedList"/>
    <dgm:cxn modelId="{E13710B0-B1E8-4CDC-B339-07861BD70818}" type="presParOf" srcId="{46C4ACBD-2411-4B35-8330-C95AF8269A1F}" destId="{524D04D0-AD18-43CD-B48B-9B3181D59E24}" srcOrd="8" destOrd="0" presId="urn:microsoft.com/office/officeart/2008/layout/LinedList"/>
    <dgm:cxn modelId="{A779442F-C966-4ECC-9360-A729FDF0F309}" type="presParOf" srcId="{46C4ACBD-2411-4B35-8330-C95AF8269A1F}" destId="{7FED99DA-34B5-4587-A35B-BFF22ADD237C}" srcOrd="9" destOrd="0" presId="urn:microsoft.com/office/officeart/2008/layout/LinedList"/>
    <dgm:cxn modelId="{65D6B1C6-B3B3-4E27-A710-FA4AEC9B9F71}" type="presParOf" srcId="{7FED99DA-34B5-4587-A35B-BFF22ADD237C}" destId="{8A83B41D-13CE-4072-AB13-2D1A4344F33E}" srcOrd="0" destOrd="0" presId="urn:microsoft.com/office/officeart/2008/layout/LinedList"/>
    <dgm:cxn modelId="{49EC71EE-84D2-4BC4-B738-3954B588ABE5}" type="presParOf" srcId="{7FED99DA-34B5-4587-A35B-BFF22ADD237C}" destId="{858CEDA4-F443-4508-A03E-42D9AFAC6B4B}" srcOrd="1" destOrd="0" presId="urn:microsoft.com/office/officeart/2008/layout/LinedList"/>
    <dgm:cxn modelId="{C8A987C5-7650-49D2-8BAF-09D3B9C0005A}" type="presParOf" srcId="{46C4ACBD-2411-4B35-8330-C95AF8269A1F}" destId="{CA1B72BD-8AEA-4473-BC73-55E9F5B85209}" srcOrd="10" destOrd="0" presId="urn:microsoft.com/office/officeart/2008/layout/LinedList"/>
    <dgm:cxn modelId="{F109BD72-3BE5-490A-948B-7E2B2EA79798}" type="presParOf" srcId="{46C4ACBD-2411-4B35-8330-C95AF8269A1F}" destId="{534353CE-0B96-4D44-859B-57CB8F1AB558}" srcOrd="11" destOrd="0" presId="urn:microsoft.com/office/officeart/2008/layout/LinedList"/>
    <dgm:cxn modelId="{D3B4A7BF-7B97-47BD-8F78-2916AC08CAAD}" type="presParOf" srcId="{534353CE-0B96-4D44-859B-57CB8F1AB558}" destId="{5EB46CA9-196A-4BEC-8D93-8C429D5A3810}" srcOrd="0" destOrd="0" presId="urn:microsoft.com/office/officeart/2008/layout/LinedList"/>
    <dgm:cxn modelId="{EE0590C6-EC19-44F6-8834-C6C18A4B7DE5}" type="presParOf" srcId="{534353CE-0B96-4D44-859B-57CB8F1AB558}" destId="{572B2FEF-C239-4CFD-962B-2AD5F3F66558}" srcOrd="1" destOrd="0" presId="urn:microsoft.com/office/officeart/2008/layout/LinedList"/>
    <dgm:cxn modelId="{8CD6FD7F-D130-4171-B191-ECC013EC528C}" type="presParOf" srcId="{46C4ACBD-2411-4B35-8330-C95AF8269A1F}" destId="{2EF3A1D8-A730-4693-9BEC-E86B6F444841}" srcOrd="12" destOrd="0" presId="urn:microsoft.com/office/officeart/2008/layout/LinedList"/>
    <dgm:cxn modelId="{994995B6-A9DC-4FE0-B687-5263B6978AAF}" type="presParOf" srcId="{46C4ACBD-2411-4B35-8330-C95AF8269A1F}" destId="{1068C240-E01F-489B-800C-898A4C0A1465}" srcOrd="13" destOrd="0" presId="urn:microsoft.com/office/officeart/2008/layout/LinedList"/>
    <dgm:cxn modelId="{44333E48-BEBB-4B8B-A6DC-4C802F54CF21}" type="presParOf" srcId="{1068C240-E01F-489B-800C-898A4C0A1465}" destId="{5FFB4C5B-893F-4E80-B0FC-5BDB326EAB04}" srcOrd="0" destOrd="0" presId="urn:microsoft.com/office/officeart/2008/layout/LinedList"/>
    <dgm:cxn modelId="{7EE5DF7E-866E-42A8-AC82-2AC01ECCD760}" type="presParOf" srcId="{1068C240-E01F-489B-800C-898A4C0A1465}" destId="{A26E5487-F894-4D77-AA9F-59DD6AE1381C}" srcOrd="1" destOrd="0" presId="urn:microsoft.com/office/officeart/2008/layout/LinedList"/>
    <dgm:cxn modelId="{012634F5-4736-4048-9ECC-0BD35DD001B6}" type="presParOf" srcId="{46C4ACBD-2411-4B35-8330-C95AF8269A1F}" destId="{19822CC3-A026-419A-BD30-D0AD99FE1BCB}" srcOrd="14" destOrd="0" presId="urn:microsoft.com/office/officeart/2008/layout/LinedList"/>
    <dgm:cxn modelId="{80B79A1E-C8FD-42F4-B92A-652A780DBE01}" type="presParOf" srcId="{46C4ACBD-2411-4B35-8330-C95AF8269A1F}" destId="{A2F35A1B-1371-4F01-B1FE-B8773FC1DBD4}" srcOrd="15" destOrd="0" presId="urn:microsoft.com/office/officeart/2008/layout/LinedList"/>
    <dgm:cxn modelId="{5C27D528-B828-49FA-AC8D-0F5352DB8EBB}" type="presParOf" srcId="{A2F35A1B-1371-4F01-B1FE-B8773FC1DBD4}" destId="{C9CFE570-EC53-40BE-93A5-9D53CE4E84D7}" srcOrd="0" destOrd="0" presId="urn:microsoft.com/office/officeart/2008/layout/LinedList"/>
    <dgm:cxn modelId="{528A8624-1A5F-4146-B4CF-6C6010891B38}" type="presParOf" srcId="{A2F35A1B-1371-4F01-B1FE-B8773FC1DBD4}" destId="{0A68A3D4-41D9-4E8D-AA68-318FF6609BC4}" srcOrd="1" destOrd="0" presId="urn:microsoft.com/office/officeart/2008/layout/LinedList"/>
    <dgm:cxn modelId="{1689DBAD-F238-4B2F-8194-2FEB76FD7DD3}" type="presParOf" srcId="{46C4ACBD-2411-4B35-8330-C95AF8269A1F}" destId="{16D5F1A9-0D59-44ED-A404-62A9EB5FBBE9}" srcOrd="16" destOrd="0" presId="urn:microsoft.com/office/officeart/2008/layout/LinedList"/>
    <dgm:cxn modelId="{93A40468-715D-40E3-BCDB-F3229B86F156}" type="presParOf" srcId="{46C4ACBD-2411-4B35-8330-C95AF8269A1F}" destId="{1727D915-A4B1-4E94-B136-8571B96632F1}" srcOrd="17" destOrd="0" presId="urn:microsoft.com/office/officeart/2008/layout/LinedList"/>
    <dgm:cxn modelId="{C5BDE039-277B-42D7-8844-95C64DAB62C0}" type="presParOf" srcId="{1727D915-A4B1-4E94-B136-8571B96632F1}" destId="{1525B5DA-4C87-44C8-A80C-696AC735E209}" srcOrd="0" destOrd="0" presId="urn:microsoft.com/office/officeart/2008/layout/LinedList"/>
    <dgm:cxn modelId="{DD123C95-CA0C-4F59-8A61-9DD4A95F5903}" type="presParOf" srcId="{1727D915-A4B1-4E94-B136-8571B96632F1}" destId="{A63B6BE3-F176-470F-AB6E-77307791A7C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F10271-DE2C-4570-9487-3B50ED3C0958}">
      <dsp:nvSpPr>
        <dsp:cNvPr id="0" name=""/>
        <dsp:cNvSpPr/>
      </dsp:nvSpPr>
      <dsp:spPr>
        <a:xfrm>
          <a:off x="0" y="607"/>
          <a:ext cx="1086612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5113A-E417-4BCE-9805-FB190AFC3544}">
      <dsp:nvSpPr>
        <dsp:cNvPr id="0" name=""/>
        <dsp:cNvSpPr/>
      </dsp:nvSpPr>
      <dsp:spPr>
        <a:xfrm>
          <a:off x="0" y="607"/>
          <a:ext cx="10866121" cy="552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/>
            <a:t>stanična membrana</a:t>
          </a:r>
          <a:endParaRPr lang="en-US" sz="2500" kern="1200"/>
        </a:p>
      </dsp:txBody>
      <dsp:txXfrm>
        <a:off x="0" y="607"/>
        <a:ext cx="10866121" cy="552818"/>
      </dsp:txXfrm>
    </dsp:sp>
    <dsp:sp modelId="{241F329F-8EB3-40DB-9A04-9802B5ED3D95}">
      <dsp:nvSpPr>
        <dsp:cNvPr id="0" name=""/>
        <dsp:cNvSpPr/>
      </dsp:nvSpPr>
      <dsp:spPr>
        <a:xfrm>
          <a:off x="0" y="553425"/>
          <a:ext cx="1086612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C1FC68-7FFB-4952-9CAD-4063E079B1A0}">
      <dsp:nvSpPr>
        <dsp:cNvPr id="0" name=""/>
        <dsp:cNvSpPr/>
      </dsp:nvSpPr>
      <dsp:spPr>
        <a:xfrm>
          <a:off x="0" y="553425"/>
          <a:ext cx="10866121" cy="552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/>
            <a:t>jezgra </a:t>
          </a:r>
          <a:endParaRPr lang="en-US" sz="2500" kern="1200"/>
        </a:p>
      </dsp:txBody>
      <dsp:txXfrm>
        <a:off x="0" y="553425"/>
        <a:ext cx="10866121" cy="552818"/>
      </dsp:txXfrm>
    </dsp:sp>
    <dsp:sp modelId="{87BB7BE6-A710-43D3-8E53-600724B950D0}">
      <dsp:nvSpPr>
        <dsp:cNvPr id="0" name=""/>
        <dsp:cNvSpPr/>
      </dsp:nvSpPr>
      <dsp:spPr>
        <a:xfrm>
          <a:off x="0" y="1106243"/>
          <a:ext cx="1086612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0AED6B-0FDB-45C3-8195-5B357C607456}">
      <dsp:nvSpPr>
        <dsp:cNvPr id="0" name=""/>
        <dsp:cNvSpPr/>
      </dsp:nvSpPr>
      <dsp:spPr>
        <a:xfrm>
          <a:off x="0" y="1106243"/>
          <a:ext cx="10866121" cy="552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/>
            <a:t>citoplazma</a:t>
          </a:r>
          <a:endParaRPr lang="en-US" sz="2500" kern="1200"/>
        </a:p>
      </dsp:txBody>
      <dsp:txXfrm>
        <a:off x="0" y="1106243"/>
        <a:ext cx="10866121" cy="552818"/>
      </dsp:txXfrm>
    </dsp:sp>
    <dsp:sp modelId="{58558AD2-1978-46EF-AB2F-2C0D387FD3A2}">
      <dsp:nvSpPr>
        <dsp:cNvPr id="0" name=""/>
        <dsp:cNvSpPr/>
      </dsp:nvSpPr>
      <dsp:spPr>
        <a:xfrm>
          <a:off x="0" y="1659061"/>
          <a:ext cx="1086612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201ECF-69D9-4726-AFC8-01638480C4F0}">
      <dsp:nvSpPr>
        <dsp:cNvPr id="0" name=""/>
        <dsp:cNvSpPr/>
      </dsp:nvSpPr>
      <dsp:spPr>
        <a:xfrm>
          <a:off x="0" y="1659061"/>
          <a:ext cx="10866121" cy="552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/>
            <a:t>mitohondriji</a:t>
          </a:r>
          <a:endParaRPr lang="en-US" sz="2500" kern="1200"/>
        </a:p>
      </dsp:txBody>
      <dsp:txXfrm>
        <a:off x="0" y="1659061"/>
        <a:ext cx="10866121" cy="552818"/>
      </dsp:txXfrm>
    </dsp:sp>
    <dsp:sp modelId="{524D04D0-AD18-43CD-B48B-9B3181D59E24}">
      <dsp:nvSpPr>
        <dsp:cNvPr id="0" name=""/>
        <dsp:cNvSpPr/>
      </dsp:nvSpPr>
      <dsp:spPr>
        <a:xfrm>
          <a:off x="0" y="2211879"/>
          <a:ext cx="1086612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83B41D-13CE-4072-AB13-2D1A4344F33E}">
      <dsp:nvSpPr>
        <dsp:cNvPr id="0" name=""/>
        <dsp:cNvSpPr/>
      </dsp:nvSpPr>
      <dsp:spPr>
        <a:xfrm>
          <a:off x="0" y="2211879"/>
          <a:ext cx="10866121" cy="552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 err="1" smtClean="0"/>
            <a:t>ribosomi</a:t>
          </a:r>
          <a:endParaRPr lang="en-US" sz="2500" kern="1200" dirty="0"/>
        </a:p>
      </dsp:txBody>
      <dsp:txXfrm>
        <a:off x="0" y="2211879"/>
        <a:ext cx="10866121" cy="552818"/>
      </dsp:txXfrm>
    </dsp:sp>
    <dsp:sp modelId="{CA1B72BD-8AEA-4473-BC73-55E9F5B85209}">
      <dsp:nvSpPr>
        <dsp:cNvPr id="0" name=""/>
        <dsp:cNvSpPr/>
      </dsp:nvSpPr>
      <dsp:spPr>
        <a:xfrm>
          <a:off x="0" y="2764697"/>
          <a:ext cx="1086612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B46CA9-196A-4BEC-8D93-8C429D5A3810}">
      <dsp:nvSpPr>
        <dsp:cNvPr id="0" name=""/>
        <dsp:cNvSpPr/>
      </dsp:nvSpPr>
      <dsp:spPr>
        <a:xfrm>
          <a:off x="0" y="2764697"/>
          <a:ext cx="10866121" cy="552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/>
            <a:t>mreža kanalića </a:t>
          </a:r>
          <a:endParaRPr lang="en-US" sz="2500" kern="1200"/>
        </a:p>
      </dsp:txBody>
      <dsp:txXfrm>
        <a:off x="0" y="2764697"/>
        <a:ext cx="10866121" cy="552818"/>
      </dsp:txXfrm>
    </dsp:sp>
    <dsp:sp modelId="{2EF3A1D8-A730-4693-9BEC-E86B6F444841}">
      <dsp:nvSpPr>
        <dsp:cNvPr id="0" name=""/>
        <dsp:cNvSpPr/>
      </dsp:nvSpPr>
      <dsp:spPr>
        <a:xfrm>
          <a:off x="0" y="3317515"/>
          <a:ext cx="1086612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FB4C5B-893F-4E80-B0FC-5BDB326EAB04}">
      <dsp:nvSpPr>
        <dsp:cNvPr id="0" name=""/>
        <dsp:cNvSpPr/>
      </dsp:nvSpPr>
      <dsp:spPr>
        <a:xfrm>
          <a:off x="0" y="3317515"/>
          <a:ext cx="10866121" cy="552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/>
            <a:t>vakuola</a:t>
          </a:r>
          <a:endParaRPr lang="en-US" sz="2500" kern="1200"/>
        </a:p>
      </dsp:txBody>
      <dsp:txXfrm>
        <a:off x="0" y="3317515"/>
        <a:ext cx="10866121" cy="552818"/>
      </dsp:txXfrm>
    </dsp:sp>
    <dsp:sp modelId="{19822CC3-A026-419A-BD30-D0AD99FE1BCB}">
      <dsp:nvSpPr>
        <dsp:cNvPr id="0" name=""/>
        <dsp:cNvSpPr/>
      </dsp:nvSpPr>
      <dsp:spPr>
        <a:xfrm>
          <a:off x="0" y="3870333"/>
          <a:ext cx="1086612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CFE570-EC53-40BE-93A5-9D53CE4E84D7}">
      <dsp:nvSpPr>
        <dsp:cNvPr id="0" name=""/>
        <dsp:cNvSpPr/>
      </dsp:nvSpPr>
      <dsp:spPr>
        <a:xfrm>
          <a:off x="0" y="3870333"/>
          <a:ext cx="10866121" cy="552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 err="1"/>
            <a:t>kloroplasti</a:t>
          </a:r>
          <a:r>
            <a:rPr lang="hr-HR" sz="2500" kern="1200" dirty="0"/>
            <a:t> – </a:t>
          </a:r>
          <a:r>
            <a:rPr lang="hr-HR" sz="2500" kern="1200" dirty="0" smtClean="0"/>
            <a:t>samo biljna stanica</a:t>
          </a:r>
          <a:endParaRPr lang="en-US" sz="2500" kern="1200" dirty="0"/>
        </a:p>
      </dsp:txBody>
      <dsp:txXfrm>
        <a:off x="0" y="3870333"/>
        <a:ext cx="10866121" cy="552818"/>
      </dsp:txXfrm>
    </dsp:sp>
    <dsp:sp modelId="{16D5F1A9-0D59-44ED-A404-62A9EB5FBBE9}">
      <dsp:nvSpPr>
        <dsp:cNvPr id="0" name=""/>
        <dsp:cNvSpPr/>
      </dsp:nvSpPr>
      <dsp:spPr>
        <a:xfrm>
          <a:off x="0" y="4423151"/>
          <a:ext cx="1086612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25B5DA-4C87-44C8-A80C-696AC735E209}">
      <dsp:nvSpPr>
        <dsp:cNvPr id="0" name=""/>
        <dsp:cNvSpPr/>
      </dsp:nvSpPr>
      <dsp:spPr>
        <a:xfrm>
          <a:off x="0" y="4423151"/>
          <a:ext cx="10866121" cy="552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/>
            <a:t>stanična </a:t>
          </a:r>
          <a:r>
            <a:rPr lang="hr-HR" sz="2500" kern="1200" dirty="0" err="1" smtClean="0"/>
            <a:t>stijenka</a:t>
          </a:r>
          <a:r>
            <a:rPr lang="hr-HR" sz="2500" kern="1200" dirty="0" smtClean="0"/>
            <a:t> – samo biljna stanica</a:t>
          </a:r>
          <a:endParaRPr lang="en-US" sz="2500" kern="1200" dirty="0"/>
        </a:p>
      </dsp:txBody>
      <dsp:txXfrm>
        <a:off x="0" y="4423151"/>
        <a:ext cx="10866121" cy="552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76584D4D-4EF0-4329-AAC2-843D893143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123057C6-175D-4077-A212-23D255BCC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B80ED245-DDF1-45B9-A748-4129F3AA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02F8-CF01-4F1D-A856-85C8E2E60131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D4941B95-5C59-4797-B375-6593E6492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5F4C54B2-7E85-4FDC-A2B3-7E5C3B903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2419-0C72-46EF-8D2C-F30B317341D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617303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57A5258-F416-4F41-A3AD-561D65F8E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E2F4C80E-FD04-4A90-B21A-9166DC307E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6CACD950-91E2-48BD-8550-2E844FAE9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02F8-CF01-4F1D-A856-85C8E2E60131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398784AB-3AED-4A52-9C6F-3908DA712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39DF44E6-C0D0-4B74-ACA8-CB8A91E48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2419-0C72-46EF-8D2C-F30B317341D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241191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="" xmlns:a16="http://schemas.microsoft.com/office/drawing/2014/main" id="{6D04A230-D11C-4DCD-AE9C-D4902FB940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DF7E70D9-2A5C-45D3-A0F8-EEE692682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EDC831CA-F785-43CC-8482-70EA2927A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02F8-CF01-4F1D-A856-85C8E2E60131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96B93042-B61D-4493-8970-4078E3EA0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8A35D4A9-6AA1-4F66-8F72-AFA3373C2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2419-0C72-46EF-8D2C-F30B317341D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973015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01DF8FA8-27E8-4499-A8B5-E9B4F67C7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F48446D4-AD73-4DEA-8B6F-A7C97752B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AF6A5938-0BC7-41CF-8D8A-D5A268B3D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02F8-CF01-4F1D-A856-85C8E2E60131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FC7E507E-8F86-48CB-A019-EEDE54491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DCB2AF69-BC5A-40A9-9D74-1F690C427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2419-0C72-46EF-8D2C-F30B317341D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13312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7FEE981-288F-4AA2-9DDB-C8BFF8FA0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21CC197B-2866-4A83-9AD9-865F3B447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2A170D83-A9BC-4F18-83E8-204613FC7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02F8-CF01-4F1D-A856-85C8E2E60131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0278B409-C29C-4C88-8F1E-19A71F8C7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B5537F9E-7466-4F0C-B640-B2BAA095F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2419-0C72-46EF-8D2C-F30B317341D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367381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4677062B-19C9-4BA6-B50D-65E268735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F3A597D6-8F2D-4639-A6C3-28C736D579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424FA0AF-F109-44D8-9F78-41017E4F1D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DA18B151-96A8-4B96-80E5-F5301748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02F8-CF01-4F1D-A856-85C8E2E60131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9882AB51-54DF-480D-9BD2-EFDD81A4B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5AC287A7-F4AD-4802-A3BE-06BCD8CFD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2419-0C72-46EF-8D2C-F30B317341D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596942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6FF4B3E-B64C-41EA-AF3A-9EA3B6CAC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A2A4C498-2133-435D-B220-A5F00BA69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5A1658D4-663A-4380-9CD4-C6548B3BD9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="" xmlns:a16="http://schemas.microsoft.com/office/drawing/2014/main" id="{C3634C80-3277-45C6-ADA9-0694926AC8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="" xmlns:a16="http://schemas.microsoft.com/office/drawing/2014/main" id="{94B5F3D3-A5FD-46CB-AB92-D336F83BE8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="" xmlns:a16="http://schemas.microsoft.com/office/drawing/2014/main" id="{1BFC2850-3001-412F-82E3-350FFD497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02F8-CF01-4F1D-A856-85C8E2E60131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="" xmlns:a16="http://schemas.microsoft.com/office/drawing/2014/main" id="{BD70A87E-05D7-4140-ACB7-793BEDDC4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="" xmlns:a16="http://schemas.microsoft.com/office/drawing/2014/main" id="{CE9B6B25-1912-4F20-B6F6-1383F3BA2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2419-0C72-46EF-8D2C-F30B317341D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96609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46CA7395-E925-4927-B1BA-9471196AC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="" xmlns:a16="http://schemas.microsoft.com/office/drawing/2014/main" id="{4EB835EA-4B04-414F-8501-1488315A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02F8-CF01-4F1D-A856-85C8E2E60131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="" xmlns:a16="http://schemas.microsoft.com/office/drawing/2014/main" id="{76265EAE-0380-4B8B-B818-E3F634304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="" xmlns:a16="http://schemas.microsoft.com/office/drawing/2014/main" id="{0726A8E7-6319-45F9-BC81-3D062C1EE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2419-0C72-46EF-8D2C-F30B317341D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868342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="" xmlns:a16="http://schemas.microsoft.com/office/drawing/2014/main" id="{3B6E721B-CEE3-4DB5-8E1A-4C994E4E6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02F8-CF01-4F1D-A856-85C8E2E60131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="" xmlns:a16="http://schemas.microsoft.com/office/drawing/2014/main" id="{5AB34FE7-E9D5-4A65-97FD-6BD2B979D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="" xmlns:a16="http://schemas.microsoft.com/office/drawing/2014/main" id="{599ABB56-18EE-43B9-9302-85A993D8B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2419-0C72-46EF-8D2C-F30B317341D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55520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EA60B11-B86E-4B70-8EA0-DD9F6466F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3B62C715-D800-44D1-9C06-592C84494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35E88DF9-C4A7-4F23-885B-A923C248B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D67135EC-6711-4D1B-AE38-8B1249E14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02F8-CF01-4F1D-A856-85C8E2E60131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5E2369D5-36DE-4EDD-B640-BE6B934FF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4E2C53F0-7B6C-4281-A973-2050F66A8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2419-0C72-46EF-8D2C-F30B317341D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05633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9912E84-6D65-4E0E-8CDA-86B52BB98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="" xmlns:a16="http://schemas.microsoft.com/office/drawing/2014/main" id="{68D71B2C-7571-4D76-BDF6-651C48A163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5ACE3705-DF86-4139-8AB8-6853C809A1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A3DF5FFD-EE3D-47BC-B040-0F9C0A733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02F8-CF01-4F1D-A856-85C8E2E60131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4D718F91-B553-4E28-848E-732E8BF94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044632FA-0472-46D8-96C3-3407F5DD1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2419-0C72-46EF-8D2C-F30B317341D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538594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="" xmlns:a16="http://schemas.microsoft.com/office/drawing/2014/main" id="{20538601-F058-40FE-9D99-82FDEA5AB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1E760ECC-EE1A-46D9-AA3C-FBE35B71F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2701E05A-A689-4121-90F0-F333028731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B02F8-CF01-4F1D-A856-85C8E2E60131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0A259C11-BC80-4360-B8F3-8AB465E16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096BD910-B252-4F4E-9F9A-E8FDF114CF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02419-0C72-46EF-8D2C-F30B317341D2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Picture 6" descr="samo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457200" cy="42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lc="http://schemas.openxmlformats.org/drawingml/2006/lockedCanvas" xmlns="" xmlns:a16="http://schemas.microsoft.com/office/drawing/2014/main" id="{1C3F0A15-7DF0-467D-AE8B-B81686614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10628010" y="0"/>
            <a:ext cx="156399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080358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yvh31vsa19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e-sfera.hr/dodatni-digitalni-sadrzaji/eadd2895-78bc-418c-b32b-daa1612d4e07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learningapps.org/watch?v=pynpwhgpk19" TargetMode="External"/><Relationship Id="rId4" Type="http://schemas.openxmlformats.org/officeDocument/2006/relationships/hyperlink" Target="https://www.e-sfera.hr/dodatni-digitalni-sadrzaji/eadd2895-78bc-418c-b32b-daa1612d4e07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eadd2895-78bc-418c-b32b-daa1612d4e07/" TargetMode="External"/><Relationship Id="rId2" Type="http://schemas.openxmlformats.org/officeDocument/2006/relationships/hyperlink" Target="https://learningapps.org/watch?v=ph7tg2h4n1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hyperlink" Target="https://www.e-sfera.hr/dodatni-digitalni-sadrzaji/eadd2895-78bc-418c-b32b-daa1612d4e07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eadd2895-78bc-418c-b32b-daa1612d4e07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hyperlink" Target="https://learningapps.org/watch?v=pdzr8x8qa19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e-sfera.hr/dodatni-digitalni-sadrzaji/eadd2895-78bc-418c-b32b-daa1612d4e07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e-sfera.hr/dodatni-digitalni-sadrzaji/eadd2895-78bc-418c-b32b-daa1612d4e07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3EB75027-4081-414A-BA8F-8B817E03F1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5251" y="836229"/>
            <a:ext cx="7921621" cy="1027553"/>
          </a:xfrm>
          <a:noFill/>
        </p:spPr>
        <p:txBody>
          <a:bodyPr>
            <a:normAutofit/>
          </a:bodyPr>
          <a:lstStyle/>
          <a:p>
            <a:r>
              <a:rPr lang="hr-HR" b="1" dirty="0">
                <a:solidFill>
                  <a:srgbClr val="990000"/>
                </a:solidFill>
              </a:rPr>
              <a:t>Kako su građena živa </a:t>
            </a:r>
            <a:r>
              <a:rPr lang="hr-HR" b="1" dirty="0" smtClean="0">
                <a:solidFill>
                  <a:srgbClr val="990000"/>
                </a:solidFill>
              </a:rPr>
              <a:t>bića</a:t>
            </a:r>
            <a:endParaRPr lang="hr-HR" dirty="0">
              <a:solidFill>
                <a:srgbClr val="990000"/>
              </a:solidFill>
            </a:endParaRPr>
          </a:p>
        </p:txBody>
      </p:sp>
      <p:sp>
        <p:nvSpPr>
          <p:cNvPr id="6" name="Naslov 1">
            <a:extLst>
              <a:ext uri="{FF2B5EF4-FFF2-40B4-BE49-F238E27FC236}">
                <a16:creationId xmlns="" xmlns:a16="http://schemas.microsoft.com/office/drawing/2014/main" id="{12D79DF0-533D-49B4-8220-C72A205DF361}"/>
              </a:ext>
            </a:extLst>
          </p:cNvPr>
          <p:cNvSpPr txBox="1">
            <a:spLocks/>
          </p:cNvSpPr>
          <p:nvPr/>
        </p:nvSpPr>
        <p:spPr>
          <a:xfrm>
            <a:off x="4967458" y="1816930"/>
            <a:ext cx="2011680" cy="762142"/>
          </a:xfrm>
          <a:prstGeom prst="rect">
            <a:avLst/>
          </a:prstGeom>
          <a:noFill/>
          <a:ln w="127000" cap="sq" cmpd="thinThick">
            <a:noFill/>
          </a:ln>
        </p:spPr>
        <p:txBody>
          <a:bodyPr vert="horz" wrap="square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4400" b="1" dirty="0" smtClean="0">
                <a:latin typeface="+mj-lt"/>
                <a:ea typeface="+mj-ea"/>
                <a:cs typeface="+mj-cs"/>
              </a:rPr>
              <a:t>- s</a:t>
            </a:r>
            <a:r>
              <a:rPr kumimoji="0" lang="hr-HR" sz="4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tanica</a:t>
            </a:r>
            <a:r>
              <a:rPr kumimoji="0" lang="hr-HR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-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124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0CA09620-EF58-4DF3-AD39-020F12CE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3202172" cy="719396"/>
          </a:xfrm>
        </p:spPr>
        <p:txBody>
          <a:bodyPr/>
          <a:lstStyle/>
          <a:p>
            <a:r>
              <a:rPr lang="hr-H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Izmjena tvari </a:t>
            </a:r>
            <a:endParaRPr lang="hr-HR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lika 4" descr="Slika na kojoj se prikazuje cvijet&#10;&#10;Opis je automatski generiran">
            <a:extLst>
              <a:ext uri="{FF2B5EF4-FFF2-40B4-BE49-F238E27FC236}">
                <a16:creationId xmlns="" xmlns:a16="http://schemas.microsoft.com/office/drawing/2014/main" id="{E13577AE-D29B-46B2-BEEF-720CE0F86D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634"/>
          <a:stretch>
            <a:fillRect/>
          </a:stretch>
        </p:blipFill>
        <p:spPr>
          <a:xfrm>
            <a:off x="7429981" y="682286"/>
            <a:ext cx="4591896" cy="5867364"/>
          </a:xfrm>
          <a:prstGeom prst="rect">
            <a:avLst/>
          </a:prstGeom>
          <a:ln w="38100" cap="sq">
            <a:solidFill>
              <a:srgbClr val="99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E199C107-3F95-462A-80D0-D05CC408D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223" y="1953216"/>
            <a:ext cx="7231912" cy="2682579"/>
          </a:xfrm>
        </p:spPr>
        <p:txBody>
          <a:bodyPr/>
          <a:lstStyle/>
          <a:p>
            <a:r>
              <a:rPr lang="hr-HR" sz="3200" b="1" dirty="0" smtClean="0">
                <a:latin typeface="+mj-lt"/>
              </a:rPr>
              <a:t>kroz </a:t>
            </a:r>
            <a:r>
              <a:rPr lang="hr-HR" sz="3200" b="1" smtClean="0">
                <a:latin typeface="+mj-lt"/>
              </a:rPr>
              <a:t>staničnu membranu </a:t>
            </a:r>
            <a:endParaRPr lang="hr-HR" sz="3200" b="1" dirty="0">
              <a:latin typeface="+mj-lt"/>
            </a:endParaRPr>
          </a:p>
          <a:p>
            <a:r>
              <a:rPr lang="hr-HR" sz="3200" dirty="0">
                <a:latin typeface="+mj-lt"/>
              </a:rPr>
              <a:t>važan je odnos volumena i površine preko koje se zbivaju procesi izmjene tvari</a:t>
            </a:r>
          </a:p>
          <a:p>
            <a:r>
              <a:rPr lang="hr-HR" sz="3200" b="1" dirty="0">
                <a:latin typeface="+mj-lt"/>
              </a:rPr>
              <a:t>difuzija </a:t>
            </a:r>
          </a:p>
          <a:p>
            <a:r>
              <a:rPr lang="hr-HR" sz="3200" b="1" dirty="0" smtClean="0">
                <a:latin typeface="+mj-lt"/>
              </a:rPr>
              <a:t>osmoza</a:t>
            </a:r>
            <a:endParaRPr lang="hr-HR" sz="32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996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711834" y="701746"/>
            <a:ext cx="8786037" cy="5160329"/>
            <a:chOff x="1414130" y="138223"/>
            <a:chExt cx="8786037" cy="5160329"/>
          </a:xfrm>
        </p:grpSpPr>
        <p:grpSp>
          <p:nvGrpSpPr>
            <p:cNvPr id="30" name="Group 29"/>
            <p:cNvGrpSpPr/>
            <p:nvPr/>
          </p:nvGrpSpPr>
          <p:grpSpPr>
            <a:xfrm>
              <a:off x="1414130" y="138223"/>
              <a:ext cx="8786037" cy="5160329"/>
              <a:chOff x="1414130" y="138223"/>
              <a:chExt cx="8786037" cy="5160329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520446" y="202018"/>
                <a:ext cx="8569842" cy="4976038"/>
                <a:chOff x="2147777" y="1275906"/>
                <a:chExt cx="8569842" cy="4976038"/>
              </a:xfrm>
            </p:grpSpPr>
            <p:pic>
              <p:nvPicPr>
                <p:cNvPr id="7" name="Picture 6" descr="shutterstock_1077562247.jpg"/>
                <p:cNvPicPr>
                  <a:picLocks noChangeAspect="1"/>
                </p:cNvPicPr>
                <p:nvPr/>
              </p:nvPicPr>
              <p:blipFill>
                <a:blip r:embed="rId2" cstate="print"/>
                <a:srcRect l="9008" t="9846" r="6010" b="10245"/>
                <a:stretch>
                  <a:fillRect/>
                </a:stretch>
              </p:blipFill>
              <p:spPr>
                <a:xfrm>
                  <a:off x="2147777" y="1275906"/>
                  <a:ext cx="8569842" cy="4976038"/>
                </a:xfrm>
                <a:prstGeom prst="rect">
                  <a:avLst/>
                </a:prstGeom>
              </p:spPr>
            </p:pic>
            <p:sp>
              <p:nvSpPr>
                <p:cNvPr id="5" name="TextBox 4"/>
                <p:cNvSpPr txBox="1"/>
                <p:nvPr/>
              </p:nvSpPr>
              <p:spPr>
                <a:xfrm>
                  <a:off x="7729871" y="2137144"/>
                  <a:ext cx="88250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hr-HR" sz="2400" b="1" dirty="0" smtClean="0"/>
                    <a:t>H</a:t>
                  </a:r>
                  <a:r>
                    <a:rPr lang="hr-HR" sz="2400" b="1" baseline="-25000" dirty="0" smtClean="0"/>
                    <a:t>2</a:t>
                  </a:r>
                  <a:r>
                    <a:rPr lang="hr-HR" sz="2400" b="1" dirty="0" smtClean="0"/>
                    <a:t>O</a:t>
                  </a:r>
                  <a:endParaRPr lang="hr-HR" sz="2400" b="1" dirty="0"/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2821172" y="2906232"/>
                  <a:ext cx="88250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hr-HR" sz="2400" b="1" dirty="0" smtClean="0">
                      <a:solidFill>
                        <a:schemeClr val="bg1"/>
                      </a:solidFill>
                    </a:rPr>
                    <a:t>H</a:t>
                  </a:r>
                  <a:r>
                    <a:rPr lang="hr-HR" sz="2400" b="1" baseline="-25000" dirty="0" smtClean="0">
                      <a:solidFill>
                        <a:schemeClr val="bg1"/>
                      </a:solidFill>
                    </a:rPr>
                    <a:t>2</a:t>
                  </a:r>
                  <a:r>
                    <a:rPr lang="hr-HR" sz="2400" b="1" dirty="0" smtClean="0">
                      <a:solidFill>
                        <a:schemeClr val="bg1"/>
                      </a:solidFill>
                    </a:rPr>
                    <a:t>O</a:t>
                  </a:r>
                  <a:endParaRPr lang="hr-HR" sz="2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2739656" y="3547730"/>
                  <a:ext cx="88250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hr-HR" sz="2400" b="1" dirty="0" smtClean="0">
                      <a:solidFill>
                        <a:schemeClr val="bg1"/>
                      </a:solidFill>
                    </a:rPr>
                    <a:t>H</a:t>
                  </a:r>
                  <a:r>
                    <a:rPr lang="hr-HR" sz="2400" b="1" baseline="-25000" dirty="0" smtClean="0">
                      <a:solidFill>
                        <a:schemeClr val="bg1"/>
                      </a:solidFill>
                    </a:rPr>
                    <a:t>2</a:t>
                  </a:r>
                  <a:r>
                    <a:rPr lang="hr-HR" sz="2400" b="1" dirty="0" smtClean="0">
                      <a:solidFill>
                        <a:schemeClr val="bg1"/>
                      </a:solidFill>
                    </a:rPr>
                    <a:t>O</a:t>
                  </a:r>
                  <a:endParaRPr lang="hr-HR" sz="2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" name="Curved Left Arrow 8"/>
                <p:cNvSpPr/>
                <p:nvPr/>
              </p:nvSpPr>
              <p:spPr>
                <a:xfrm>
                  <a:off x="3476846" y="3785190"/>
                  <a:ext cx="574158" cy="1020726"/>
                </a:xfrm>
                <a:prstGeom prst="curvedLeftArrow">
                  <a:avLst/>
                </a:prstGeom>
                <a:solidFill>
                  <a:schemeClr val="accent4"/>
                </a:solidFill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" name="Curved Left Arrow 9"/>
                <p:cNvSpPr/>
                <p:nvPr/>
              </p:nvSpPr>
              <p:spPr>
                <a:xfrm rot="13544954">
                  <a:off x="2991292" y="1959935"/>
                  <a:ext cx="574158" cy="1020726"/>
                </a:xfrm>
                <a:prstGeom prst="curvedLeftArrow">
                  <a:avLst/>
                </a:prstGeom>
                <a:solidFill>
                  <a:schemeClr val="accent4"/>
                </a:solidFill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Curved Left Arrow 10"/>
                <p:cNvSpPr/>
                <p:nvPr/>
              </p:nvSpPr>
              <p:spPr>
                <a:xfrm rot="21411484">
                  <a:off x="8608827" y="2303722"/>
                  <a:ext cx="574158" cy="1020726"/>
                </a:xfrm>
                <a:prstGeom prst="curvedLeftArrow">
                  <a:avLst/>
                </a:prstGeom>
                <a:solidFill>
                  <a:schemeClr val="accent4"/>
                </a:solidFill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Curved Left Arrow 11"/>
                <p:cNvSpPr/>
                <p:nvPr/>
              </p:nvSpPr>
              <p:spPr>
                <a:xfrm rot="12793495">
                  <a:off x="7627091" y="3565452"/>
                  <a:ext cx="574158" cy="1020726"/>
                </a:xfrm>
                <a:prstGeom prst="curvedLeftArrow">
                  <a:avLst/>
                </a:prstGeom>
                <a:solidFill>
                  <a:schemeClr val="accent4"/>
                </a:solidFill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7478233" y="4596810"/>
                  <a:ext cx="88250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hr-HR" sz="2400" b="1" dirty="0" smtClean="0"/>
                    <a:t>H</a:t>
                  </a:r>
                  <a:r>
                    <a:rPr lang="hr-HR" sz="2400" b="1" baseline="-25000" dirty="0" smtClean="0"/>
                    <a:t>2</a:t>
                  </a:r>
                  <a:r>
                    <a:rPr lang="hr-HR" sz="2400" b="1" dirty="0" smtClean="0"/>
                    <a:t>O</a:t>
                  </a:r>
                  <a:endParaRPr lang="hr-HR" sz="2400" b="1" dirty="0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334000" y="3494567"/>
                  <a:ext cx="88250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hr-HR" sz="2400" b="1" dirty="0" smtClean="0">
                      <a:solidFill>
                        <a:schemeClr val="bg1"/>
                      </a:solidFill>
                    </a:rPr>
                    <a:t>H</a:t>
                  </a:r>
                  <a:r>
                    <a:rPr lang="hr-HR" sz="2400" b="1" baseline="-25000" dirty="0" smtClean="0">
                      <a:solidFill>
                        <a:schemeClr val="bg1"/>
                      </a:solidFill>
                    </a:rPr>
                    <a:t>2</a:t>
                  </a:r>
                  <a:r>
                    <a:rPr lang="hr-HR" sz="2400" b="1" dirty="0" smtClean="0">
                      <a:solidFill>
                        <a:schemeClr val="bg1"/>
                      </a:solidFill>
                    </a:rPr>
                    <a:t>O</a:t>
                  </a:r>
                  <a:endParaRPr lang="hr-HR" sz="2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5394252" y="2119424"/>
                  <a:ext cx="88250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hr-HR" sz="2400" b="1" dirty="0" smtClean="0"/>
                    <a:t>H</a:t>
                  </a:r>
                  <a:r>
                    <a:rPr lang="hr-HR" sz="2400" b="1" baseline="-25000" dirty="0" smtClean="0"/>
                    <a:t>2</a:t>
                  </a:r>
                  <a:r>
                    <a:rPr lang="hr-HR" sz="2400" b="1" dirty="0" smtClean="0"/>
                    <a:t>O</a:t>
                  </a:r>
                  <a:endParaRPr lang="hr-HR" sz="2400" b="1" dirty="0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5688418" y="2679406"/>
                  <a:ext cx="63796" cy="786808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5830185" y="2682951"/>
                  <a:ext cx="63796" cy="786808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</p:grpSp>
          <p:cxnSp>
            <p:nvCxnSpPr>
              <p:cNvPr id="23" name="Straight Connector 22"/>
              <p:cNvCxnSpPr/>
              <p:nvPr/>
            </p:nvCxnSpPr>
            <p:spPr>
              <a:xfrm>
                <a:off x="1414130" y="138223"/>
                <a:ext cx="31898" cy="513552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10168269" y="163026"/>
                <a:ext cx="31898" cy="513552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1417675" y="148855"/>
                <a:ext cx="360000" cy="354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9831575" y="5287926"/>
                <a:ext cx="360000" cy="354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1435396" y="5248939"/>
                <a:ext cx="360000" cy="354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9806765" y="170121"/>
                <a:ext cx="360000" cy="354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/>
            <p:cNvSpPr txBox="1"/>
            <p:nvPr/>
          </p:nvSpPr>
          <p:spPr>
            <a:xfrm>
              <a:off x="4019109" y="4093533"/>
              <a:ext cx="20733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000" dirty="0" smtClean="0"/>
                <a:t>Ulaz i izlaz vode je podjednak.</a:t>
              </a:r>
              <a:endParaRPr lang="hr-HR" sz="2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72176" y="4033288"/>
              <a:ext cx="21336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000" dirty="0" smtClean="0"/>
                <a:t>Više vode ulazi u stanicu nego izlazi iz nje.</a:t>
              </a:r>
              <a:endParaRPr lang="hr-HR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09059" y="3916326"/>
              <a:ext cx="19741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000" dirty="0" smtClean="0"/>
                <a:t>Više vode izlazi iz stanice nego ulazi u nju.</a:t>
              </a:r>
              <a:endParaRPr lang="hr-HR" sz="2000" dirty="0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3869899" y="6221451"/>
            <a:ext cx="3778150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hr-HR" sz="2800" dirty="0" smtClean="0">
                <a:solidFill>
                  <a:prstClr val="black"/>
                </a:solidFill>
                <a:hlinkClick r:id="rId3"/>
              </a:rPr>
              <a:t>Provjeri znanje - Osmoza</a:t>
            </a:r>
            <a:endParaRPr lang="hr-HR" sz="2800" dirty="0">
              <a:solidFill>
                <a:prstClr val="black"/>
              </a:solidFill>
            </a:endParaRPr>
          </a:p>
        </p:txBody>
      </p:sp>
      <p:pic>
        <p:nvPicPr>
          <p:cNvPr id="33" name="Slika 6">
            <a:extLst>
              <a:ext uri="{FF2B5EF4-FFF2-40B4-BE49-F238E27FC236}">
                <a16:creationId xmlns="" xmlns:a16="http://schemas.microsoft.com/office/drawing/2014/main" id="{A53D81FE-EA17-4FBD-B79B-D3A7BF2E3F6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88" y="6220046"/>
            <a:ext cx="562600" cy="477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5940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D1D1BF5E-DEF9-484E-894F-48590594B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6536"/>
            <a:ext cx="7060096" cy="1828800"/>
          </a:xfrm>
        </p:spPr>
        <p:txBody>
          <a:bodyPr/>
          <a:lstStyle/>
          <a:p>
            <a:pPr marL="0" indent="0">
              <a:buNone/>
            </a:pPr>
            <a:r>
              <a:rPr lang="hr-HR" b="1" dirty="0"/>
              <a:t>Istraži</a:t>
            </a:r>
          </a:p>
          <a:p>
            <a:pPr marL="0" indent="0">
              <a:buNone/>
            </a:pPr>
            <a:r>
              <a:rPr lang="hr-HR" i="1" dirty="0">
                <a:solidFill>
                  <a:srgbClr val="00B050"/>
                </a:solidFill>
              </a:rPr>
              <a:t>Kako voda i druge tvari ulaze i izlaze iz stanice </a:t>
            </a:r>
          </a:p>
          <a:p>
            <a:pPr marL="0" indent="0">
              <a:buNone/>
            </a:pPr>
            <a:r>
              <a:rPr lang="hr-HR" i="1" dirty="0">
                <a:solidFill>
                  <a:srgbClr val="00B050"/>
                </a:solidFill>
              </a:rPr>
              <a:t>RB str. 13</a:t>
            </a:r>
          </a:p>
          <a:p>
            <a:pPr marL="0" indent="0">
              <a:buNone/>
            </a:pPr>
            <a:endParaRPr lang="hr-HR" b="1" dirty="0"/>
          </a:p>
        </p:txBody>
      </p:sp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8614EBCA-4587-4E28-A33A-15717EA0306F}"/>
              </a:ext>
            </a:extLst>
          </p:cNvPr>
          <p:cNvSpPr txBox="1"/>
          <p:nvPr/>
        </p:nvSpPr>
        <p:spPr>
          <a:xfrm>
            <a:off x="732183" y="2503367"/>
            <a:ext cx="6974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/>
              <a:t>DDS</a:t>
            </a:r>
            <a:r>
              <a:rPr lang="hr-HR" sz="2800" dirty="0"/>
              <a:t>  </a:t>
            </a:r>
            <a:r>
              <a:rPr lang="hr-HR" sz="2800" dirty="0" smtClean="0"/>
              <a:t>ISTRAŽI</a:t>
            </a:r>
            <a:r>
              <a:rPr lang="hr-HR" sz="2800" i="1" dirty="0" smtClean="0"/>
              <a:t> </a:t>
            </a:r>
            <a:r>
              <a:rPr lang="hr-HR" sz="2800" i="1" dirty="0" smtClean="0">
                <a:hlinkClick r:id="rId2"/>
              </a:rPr>
              <a:t>Što </a:t>
            </a:r>
            <a:r>
              <a:rPr lang="hr-HR" sz="2800" i="1" dirty="0">
                <a:hlinkClick r:id="rId2"/>
              </a:rPr>
              <a:t>se to zbiva u kokošjem jajetu?</a:t>
            </a:r>
            <a:endParaRPr lang="hr-HR" sz="2800" i="1" dirty="0"/>
          </a:p>
        </p:txBody>
      </p:sp>
      <p:sp>
        <p:nvSpPr>
          <p:cNvPr id="4" name="Rezervirano mjesto sadržaja 2">
            <a:extLst>
              <a:ext uri="{FF2B5EF4-FFF2-40B4-BE49-F238E27FC236}">
                <a16:creationId xmlns="" xmlns:a16="http://schemas.microsoft.com/office/drawing/2014/main" id="{183D53A3-F564-4AAB-95AD-2770882D7886}"/>
              </a:ext>
            </a:extLst>
          </p:cNvPr>
          <p:cNvSpPr txBox="1">
            <a:spLocks/>
          </p:cNvSpPr>
          <p:nvPr/>
        </p:nvSpPr>
        <p:spPr>
          <a:xfrm>
            <a:off x="732183" y="4305368"/>
            <a:ext cx="10515600" cy="3117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i="1" dirty="0">
                <a:solidFill>
                  <a:srgbClr val="00B050"/>
                </a:solidFill>
              </a:rPr>
              <a:t>Usporedba odnosa površine i volumena stanice – izrada modela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i="1" dirty="0">
                <a:solidFill>
                  <a:srgbClr val="00B050"/>
                </a:solidFill>
              </a:rPr>
              <a:t>RB str.11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hr-HR" b="1" dirty="0"/>
              <a:t>DDS</a:t>
            </a:r>
            <a:r>
              <a:rPr lang="hr-HR" dirty="0"/>
              <a:t> </a:t>
            </a:r>
            <a:r>
              <a:rPr lang="hr-HR" dirty="0" smtClean="0"/>
              <a:t>ISTRAŽI </a:t>
            </a:r>
            <a:r>
              <a:rPr lang="hr-HR" i="1" dirty="0" smtClean="0">
                <a:hlinkClick r:id="rId2"/>
              </a:rPr>
              <a:t>Kakav </a:t>
            </a:r>
            <a:r>
              <a:rPr lang="hr-HR" i="1" dirty="0">
                <a:hlinkClick r:id="rId2"/>
              </a:rPr>
              <a:t>je odnos volumena i površine stanice </a:t>
            </a:r>
            <a:endParaRPr lang="hr-HR" i="1" dirty="0"/>
          </a:p>
        </p:txBody>
      </p:sp>
      <p:sp>
        <p:nvSpPr>
          <p:cNvPr id="5" name="Naslov 1">
            <a:extLst>
              <a:ext uri="{FF2B5EF4-FFF2-40B4-BE49-F238E27FC236}">
                <a16:creationId xmlns="" xmlns:a16="http://schemas.microsoft.com/office/drawing/2014/main" id="{D2B954BB-F16C-485B-A1D7-666052621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74993"/>
            <a:ext cx="1732722" cy="522771"/>
          </a:xfrm>
        </p:spPr>
        <p:txBody>
          <a:bodyPr>
            <a:noAutofit/>
          </a:bodyPr>
          <a:lstStyle/>
          <a:p>
            <a:r>
              <a:rPr lang="hr-HR" sz="2800" b="1" dirty="0"/>
              <a:t>Istraži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220584DD-F74A-4DEE-B032-0FC95AE17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69" y="719412"/>
            <a:ext cx="527014" cy="50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08FC4042-3915-4AFA-97C8-57C7C3A5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416" y="3692590"/>
            <a:ext cx="527014" cy="50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43098531-B6A7-4BFA-93B2-213FAB282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12" y="2504552"/>
            <a:ext cx="617971" cy="59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945EE99E-8FBA-4F09-855B-09A656C5B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810" y="5748142"/>
            <a:ext cx="617971" cy="59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7063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7C6954A6-3CA4-4C1F-A624-56930322B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814" y="375759"/>
            <a:ext cx="5828414" cy="921414"/>
          </a:xfrm>
        </p:spPr>
        <p:txBody>
          <a:bodyPr/>
          <a:lstStyle/>
          <a:p>
            <a:r>
              <a:rPr lang="hr-HR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Mnogostanični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organizmi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11A30A65-D818-4BB4-B19B-46D0F3F95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046" y="1567058"/>
            <a:ext cx="4847272" cy="1165510"/>
          </a:xfrm>
        </p:spPr>
        <p:txBody>
          <a:bodyPr/>
          <a:lstStyle/>
          <a:p>
            <a:r>
              <a:rPr lang="hr-HR" sz="3200" b="1" dirty="0"/>
              <a:t>stanice</a:t>
            </a:r>
            <a:r>
              <a:rPr lang="hr-HR" sz="3200" dirty="0"/>
              <a:t> se udružuju u </a:t>
            </a:r>
            <a:r>
              <a:rPr lang="hr-HR" sz="3200" b="1" dirty="0"/>
              <a:t>tkiva</a:t>
            </a:r>
          </a:p>
          <a:p>
            <a:r>
              <a:rPr lang="hr-HR" sz="3200" b="1" dirty="0"/>
              <a:t>različita tkiva </a:t>
            </a:r>
            <a:r>
              <a:rPr lang="hr-HR" sz="3200" dirty="0"/>
              <a:t>čine </a:t>
            </a:r>
            <a:r>
              <a:rPr lang="hr-HR" sz="3200" b="1" dirty="0"/>
              <a:t>organe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Pravokutnik 3">
            <a:extLst>
              <a:ext uri="{FF2B5EF4-FFF2-40B4-BE49-F238E27FC236}">
                <a16:creationId xmlns="" xmlns:a16="http://schemas.microsoft.com/office/drawing/2014/main" id="{F551A28F-E0F1-49C7-B4C6-9867E2E897AD}"/>
              </a:ext>
            </a:extLst>
          </p:cNvPr>
          <p:cNvSpPr/>
          <p:nvPr/>
        </p:nvSpPr>
        <p:spPr>
          <a:xfrm>
            <a:off x="540486" y="3954292"/>
            <a:ext cx="51691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/>
              <a:t>Istraži</a:t>
            </a:r>
            <a:endParaRPr lang="hr-HR" sz="2800" i="1" dirty="0">
              <a:solidFill>
                <a:srgbClr val="00B050"/>
              </a:solidFill>
            </a:endParaRPr>
          </a:p>
          <a:p>
            <a:r>
              <a:rPr lang="hr-HR" sz="2800" i="1" dirty="0">
                <a:solidFill>
                  <a:srgbClr val="00B050"/>
                </a:solidFill>
              </a:rPr>
              <a:t>Usporedba tkiva biljaka i životinja </a:t>
            </a:r>
          </a:p>
          <a:p>
            <a:r>
              <a:rPr lang="hr-HR" sz="2800" i="1" dirty="0">
                <a:solidFill>
                  <a:srgbClr val="00B050"/>
                </a:solidFill>
              </a:rPr>
              <a:t>RB str. 12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="" xmlns:a16="http://schemas.microsoft.com/office/drawing/2014/main" id="{984C5644-1FFC-454D-B840-D6AD8439793B}"/>
              </a:ext>
            </a:extLst>
          </p:cNvPr>
          <p:cNvSpPr txBox="1"/>
          <p:nvPr/>
        </p:nvSpPr>
        <p:spPr>
          <a:xfrm>
            <a:off x="980661" y="4884301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E902E450-30A6-4056-9810-1D75C9836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939" y="3321210"/>
            <a:ext cx="676014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Slika 12">
            <a:extLst>
              <a:ext uri="{FF2B5EF4-FFF2-40B4-BE49-F238E27FC236}">
                <a16:creationId xmlns="" xmlns:a16="http://schemas.microsoft.com/office/drawing/2014/main" id="{140BF1E6-173B-42D8-8806-148D9441B0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263" y="1574135"/>
            <a:ext cx="5760352" cy="3837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89826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7C6954A6-3CA4-4C1F-A624-56930322B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4711" y="0"/>
            <a:ext cx="5807149" cy="825722"/>
          </a:xfrm>
        </p:spPr>
        <p:txBody>
          <a:bodyPr/>
          <a:lstStyle/>
          <a:p>
            <a:r>
              <a:rPr lang="hr-HR" b="1" u="sng" dirty="0" err="1">
                <a:solidFill>
                  <a:schemeClr val="accent4">
                    <a:lumMod val="75000"/>
                  </a:schemeClr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</a:rPr>
              <a:t>Mnogostanični</a:t>
            </a:r>
            <a:r>
              <a:rPr lang="hr-HR" b="1" u="sng" dirty="0">
                <a:solidFill>
                  <a:schemeClr val="accent4">
                    <a:lumMod val="75000"/>
                  </a:schemeClr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</a:rPr>
              <a:t> organizmi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11A30A65-D818-4BB4-B19B-46D0F3F95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4054" y="4692613"/>
            <a:ext cx="7472840" cy="1112775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organski sustavi</a:t>
            </a:r>
            <a:endParaRPr lang="hr-HR" sz="3200" b="1" dirty="0"/>
          </a:p>
          <a:p>
            <a:r>
              <a:rPr lang="hr-HR" sz="3200" dirty="0"/>
              <a:t>organski sustavi </a:t>
            </a:r>
            <a:r>
              <a:rPr lang="hr-HR" sz="3200" dirty="0" smtClean="0"/>
              <a:t>udružuju se u </a:t>
            </a:r>
            <a:r>
              <a:rPr lang="hr-HR" sz="3200" b="1" dirty="0" smtClean="0"/>
              <a:t>organizam</a:t>
            </a:r>
            <a:r>
              <a:rPr lang="hr-HR" sz="3200" dirty="0" smtClean="0"/>
              <a:t> 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="" xmlns:a16="http://schemas.microsoft.com/office/drawing/2014/main" id="{984C5644-1FFC-454D-B840-D6AD8439793B}"/>
              </a:ext>
            </a:extLst>
          </p:cNvPr>
          <p:cNvSpPr txBox="1"/>
          <p:nvPr/>
        </p:nvSpPr>
        <p:spPr>
          <a:xfrm>
            <a:off x="980661" y="4884301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9AA6C5E0-02BC-4554-906B-BF8EF5F2E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9601" b="6264"/>
          <a:stretch>
            <a:fillRect/>
          </a:stretch>
        </p:blipFill>
        <p:spPr bwMode="auto">
          <a:xfrm>
            <a:off x="183848" y="5902409"/>
            <a:ext cx="880461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h19834270_ljudski-organizmi.jpg"/>
          <p:cNvPicPr>
            <a:picLocks noChangeAspect="1"/>
          </p:cNvPicPr>
          <p:nvPr/>
        </p:nvPicPr>
        <p:blipFill>
          <a:blip r:embed="rId3" cstate="print"/>
          <a:srcRect r="3008"/>
          <a:stretch>
            <a:fillRect/>
          </a:stretch>
        </p:blipFill>
        <p:spPr>
          <a:xfrm>
            <a:off x="2116800" y="965503"/>
            <a:ext cx="7771479" cy="34895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956922" y="6083163"/>
            <a:ext cx="1722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>
                <a:hlinkClick r:id="rId4"/>
              </a:rPr>
              <a:t>Vizualno</a:t>
            </a:r>
            <a:r>
              <a:rPr lang="hr-HR" sz="2800" dirty="0" smtClean="0">
                <a:solidFill>
                  <a:srgbClr val="0070C0"/>
                </a:solidFill>
                <a:hlinkClick r:id="rId4"/>
              </a:rPr>
              <a:t> +</a:t>
            </a:r>
            <a:endParaRPr lang="hr-HR" sz="2800" dirty="0" smtClean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30248" y="5828046"/>
            <a:ext cx="4558981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hr-HR" altLang="sr-Latn-RS" sz="28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Provjeri znanje - </a:t>
            </a:r>
            <a:r>
              <a:rPr lang="hr-HR" sz="2800" dirty="0" smtClean="0">
                <a:solidFill>
                  <a:prstClr val="black"/>
                </a:solidFill>
                <a:hlinkClick r:id="rId5"/>
              </a:rPr>
              <a:t>Jednostanični ili </a:t>
            </a:r>
            <a:r>
              <a:rPr lang="hr-HR" sz="2800" dirty="0" err="1" smtClean="0">
                <a:solidFill>
                  <a:prstClr val="black"/>
                </a:solidFill>
                <a:hlinkClick r:id="rId5"/>
              </a:rPr>
              <a:t>mnogostanični</a:t>
            </a:r>
            <a:r>
              <a:rPr lang="hr-HR" sz="2800" dirty="0" smtClean="0">
                <a:solidFill>
                  <a:prstClr val="black"/>
                </a:solidFill>
                <a:hlinkClick r:id="rId5"/>
              </a:rPr>
              <a:t> organizmi</a:t>
            </a:r>
            <a:endParaRPr lang="hr-HR" sz="2800" dirty="0">
              <a:solidFill>
                <a:prstClr val="black"/>
              </a:solidFill>
            </a:endParaRPr>
          </a:p>
        </p:txBody>
      </p:sp>
      <p:pic>
        <p:nvPicPr>
          <p:cNvPr id="12" name="Slika 6">
            <a:extLst>
              <a:ext uri="{FF2B5EF4-FFF2-40B4-BE49-F238E27FC236}">
                <a16:creationId xmlns="" xmlns:a16="http://schemas.microsoft.com/office/drawing/2014/main" id="{A53D81FE-EA17-4FBD-B79B-D3A7BF2E3F6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27" t="4582" r="6817" b="8085"/>
          <a:stretch>
            <a:fillRect/>
          </a:stretch>
        </p:blipFill>
        <p:spPr bwMode="auto">
          <a:xfrm>
            <a:off x="6655984" y="5816009"/>
            <a:ext cx="861237" cy="903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1174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6CE82FB7-31A0-41D3-A606-09540F0FA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672" y="3057181"/>
            <a:ext cx="4917250" cy="1057619"/>
          </a:xfrm>
          <a:ln w="38100">
            <a:solidFill>
              <a:srgbClr val="B0EED5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>
                <a:hlinkClick r:id="rId2"/>
              </a:rPr>
              <a:t>Provjeri znanje - Životinjska tkiva</a:t>
            </a:r>
            <a:endParaRPr lang="hr-HR" dirty="0" smtClean="0"/>
          </a:p>
          <a:p>
            <a:pPr marL="0" indent="0">
              <a:buNone/>
            </a:pPr>
            <a:r>
              <a:rPr lang="hr-HR" b="1" dirty="0" smtClean="0"/>
              <a:t>DDS </a:t>
            </a:r>
            <a:r>
              <a:rPr lang="hr-HR" i="1" dirty="0" smtClean="0">
                <a:hlinkClick r:id="rId3"/>
              </a:rPr>
              <a:t>Provjeri znanje</a:t>
            </a:r>
            <a:endParaRPr lang="hr-HR" i="1" dirty="0"/>
          </a:p>
        </p:txBody>
      </p:sp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A53D81FE-EA17-4FBD-B79B-D3A7BF2E3F6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02" y="3078552"/>
            <a:ext cx="1003120" cy="1034863"/>
          </a:xfrm>
          <a:prstGeom prst="rect">
            <a:avLst/>
          </a:prstGeom>
          <a:noFill/>
        </p:spPr>
      </p:pic>
      <p:sp>
        <p:nvSpPr>
          <p:cNvPr id="11" name="Rectangle 6">
            <a:extLst>
              <a:ext uri="{FF2B5EF4-FFF2-40B4-BE49-F238E27FC236}">
                <a16:creationId xmlns="" xmlns:a16="http://schemas.microsoft.com/office/drawing/2014/main" id="{B2ABCE2B-6BB5-4A3D-A575-84B6E0B93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13" name="Rectangle 8">
            <a:extLst>
              <a:ext uri="{FF2B5EF4-FFF2-40B4-BE49-F238E27FC236}">
                <a16:creationId xmlns="" xmlns:a16="http://schemas.microsoft.com/office/drawing/2014/main" id="{B9B72261-5D3B-4B6E-8DD0-B367136C7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Rezervirano mjesto sadržaja 7" descr="Slika na kojoj se prikazuje na zatvorenom, objekt, mikroskop, kupaonica&#10;&#10;Opis je automatski generiran">
            <a:extLst>
              <a:ext uri="{FF2B5EF4-FFF2-40B4-BE49-F238E27FC236}">
                <a16:creationId xmlns="" xmlns:a16="http://schemas.microsoft.com/office/drawing/2014/main" id="{B4901000-8E8E-4A2A-A8DA-AB662694B1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198" t="3605" r="11172" b="3170"/>
          <a:stretch>
            <a:fillRect/>
          </a:stretch>
        </p:blipFill>
        <p:spPr>
          <a:xfrm>
            <a:off x="7091917" y="863055"/>
            <a:ext cx="3134481" cy="55044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23475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C3F8FFE-96B2-48B3-9B84-8BEEC1724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192" y="166978"/>
            <a:ext cx="6524003" cy="807604"/>
          </a:xfrm>
          <a:ln w="28575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hr-HR" sz="3600" b="1" dirty="0"/>
              <a:t>Stanice promatramo mikroskopom 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44ACDBC8-BD9F-4655-B93B-83A392C4E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5933" y="4993006"/>
            <a:ext cx="3238262" cy="593286"/>
          </a:xfrm>
        </p:spPr>
        <p:txBody>
          <a:bodyPr>
            <a:normAutofit fontScale="92500"/>
          </a:bodyPr>
          <a:lstStyle/>
          <a:p>
            <a:r>
              <a:rPr lang="hr-HR" sz="3200" dirty="0">
                <a:latin typeface="+mj-lt"/>
              </a:rPr>
              <a:t>Svjetlosni mikroskop</a:t>
            </a:r>
          </a:p>
        </p:txBody>
      </p:sp>
      <p:pic>
        <p:nvPicPr>
          <p:cNvPr id="8" name="Rezervirano mjesto sadržaja 7" descr="Slika na kojoj se prikazuje na zatvorenom, objekt, mikroskop, kupaonica&#10;&#10;Opis je automatski generiran">
            <a:extLst>
              <a:ext uri="{FF2B5EF4-FFF2-40B4-BE49-F238E27FC236}">
                <a16:creationId xmlns="" xmlns:a16="http://schemas.microsoft.com/office/drawing/2014/main" id="{B4901000-8E8E-4A2A-A8DA-AB662694B1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198" t="3605" r="11172" b="3170"/>
          <a:stretch>
            <a:fillRect/>
          </a:stretch>
        </p:blipFill>
        <p:spPr>
          <a:xfrm>
            <a:off x="1518702" y="1614108"/>
            <a:ext cx="1956021" cy="3434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zervirano mjesto teksta 4">
            <a:extLst>
              <a:ext uri="{FF2B5EF4-FFF2-40B4-BE49-F238E27FC236}">
                <a16:creationId xmlns="" xmlns:a16="http://schemas.microsoft.com/office/drawing/2014/main" id="{49B1AC5A-91E1-4CC7-81F1-28F0C0C215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56615" y="4928984"/>
            <a:ext cx="4146628" cy="586154"/>
          </a:xfrm>
        </p:spPr>
        <p:txBody>
          <a:bodyPr>
            <a:normAutofit/>
          </a:bodyPr>
          <a:lstStyle/>
          <a:p>
            <a:pPr algn="ctr"/>
            <a:r>
              <a:rPr lang="hr-HR" sz="3000" dirty="0">
                <a:latin typeface="+mj-lt"/>
              </a:rPr>
              <a:t>Elektronski mikroskop</a:t>
            </a:r>
          </a:p>
        </p:txBody>
      </p:sp>
      <p:pic>
        <p:nvPicPr>
          <p:cNvPr id="10" name="Rezervirano mjesto sadržaja 9" descr="Slika na kojoj se prikazuje računalo, stol, radni stol, na zatvorenom&#10;&#10;Opis je automatski generiran">
            <a:extLst>
              <a:ext uri="{FF2B5EF4-FFF2-40B4-BE49-F238E27FC236}">
                <a16:creationId xmlns="" xmlns:a16="http://schemas.microsoft.com/office/drawing/2014/main" id="{BC336C9F-75D1-47CE-A890-6262A2F8EE5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487" y="1608502"/>
            <a:ext cx="4820923" cy="33625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kstniOkvir 10">
            <a:extLst>
              <a:ext uri="{FF2B5EF4-FFF2-40B4-BE49-F238E27FC236}">
                <a16:creationId xmlns="" xmlns:a16="http://schemas.microsoft.com/office/drawing/2014/main" id="{54CDEDB6-06EA-43BF-BED4-81A6CD75B2C4}"/>
              </a:ext>
            </a:extLst>
          </p:cNvPr>
          <p:cNvSpPr txBox="1"/>
          <p:nvPr/>
        </p:nvSpPr>
        <p:spPr>
          <a:xfrm>
            <a:off x="4314362" y="5929263"/>
            <a:ext cx="4939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/>
              <a:t>DDS</a:t>
            </a:r>
            <a:r>
              <a:rPr lang="hr-HR" sz="2800" dirty="0"/>
              <a:t> Istraži </a:t>
            </a:r>
            <a:r>
              <a:rPr lang="hr-HR" sz="2800" i="1" dirty="0">
                <a:hlinkClick r:id="rId4"/>
              </a:rPr>
              <a:t>Povijest mikroskopa </a:t>
            </a:r>
            <a:endParaRPr lang="hr-HR" sz="2800" i="1" dirty="0"/>
          </a:p>
        </p:txBody>
      </p: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EF39C2B9-2E72-4829-B6EF-275B4C61D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10094" t="10548" r="11496" b="4805"/>
          <a:stretch>
            <a:fillRect/>
          </a:stretch>
        </p:blipFill>
        <p:spPr bwMode="auto">
          <a:xfrm>
            <a:off x="3588823" y="5907850"/>
            <a:ext cx="627750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4124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na zatvorenom, hrana, cipele&#10;&#10;Opis je automatski generiran">
            <a:extLst>
              <a:ext uri="{FF2B5EF4-FFF2-40B4-BE49-F238E27FC236}">
                <a16:creationId xmlns="" xmlns:a16="http://schemas.microsoft.com/office/drawing/2014/main" id="{40424EE3-5074-4AAF-AC9F-07060FCC94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537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D68A58A-5EA7-4DA0-A262-BF33C693D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6225" y="4031686"/>
            <a:ext cx="2752354" cy="2709275"/>
          </a:xfrm>
          <a:prstGeom prst="ellipse">
            <a:avLst/>
          </a:prstGeom>
          <a:solidFill>
            <a:srgbClr val="231815"/>
          </a:solidFill>
          <a:ln w="174625" cmpd="thinThick">
            <a:solidFill>
              <a:srgbClr val="231815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dirty="0" err="1">
                <a:solidFill>
                  <a:srgbClr val="FFFFFF"/>
                </a:solidFill>
              </a:rPr>
              <a:t>Bakterijska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stanica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7" name="Picture 6" descr="samo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" cy="42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896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7EACE1EF-E5B6-498E-B2FA-CC44DFC4D8DC}"/>
              </a:ext>
            </a:extLst>
          </p:cNvPr>
          <p:cNvSpPr txBox="1"/>
          <p:nvPr/>
        </p:nvSpPr>
        <p:spPr>
          <a:xfrm>
            <a:off x="4486939" y="0"/>
            <a:ext cx="3508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u="sng" dirty="0">
                <a:solidFill>
                  <a:schemeClr val="accent4">
                    <a:lumMod val="50000"/>
                  </a:schemeClr>
                </a:solidFill>
                <a:uFill>
                  <a:solidFill>
                    <a:schemeClr val="accent4">
                      <a:lumMod val="75000"/>
                    </a:schemeClr>
                  </a:solidFill>
                </a:uFill>
                <a:latin typeface="+mj-lt"/>
              </a:rPr>
              <a:t>Bakterijska stanica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890298" y="882508"/>
            <a:ext cx="7976193" cy="5624623"/>
            <a:chOff x="2954096" y="744279"/>
            <a:chExt cx="7976193" cy="5624623"/>
          </a:xfrm>
        </p:grpSpPr>
        <p:grpSp>
          <p:nvGrpSpPr>
            <p:cNvPr id="26" name="Group 25"/>
            <p:cNvGrpSpPr/>
            <p:nvPr/>
          </p:nvGrpSpPr>
          <p:grpSpPr>
            <a:xfrm>
              <a:off x="2954096" y="818722"/>
              <a:ext cx="7976193" cy="5475766"/>
              <a:chOff x="3273054" y="997686"/>
              <a:chExt cx="6927111" cy="4871484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3273054" y="997686"/>
                <a:ext cx="6927111" cy="4871484"/>
                <a:chOff x="3336852" y="1050851"/>
                <a:chExt cx="6927111" cy="4871484"/>
              </a:xfrm>
            </p:grpSpPr>
            <p:pic>
              <p:nvPicPr>
                <p:cNvPr id="12" name="Picture 11" descr="sh107362889.jp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3336852" y="1050851"/>
                  <a:ext cx="4871484" cy="4871484"/>
                </a:xfrm>
                <a:prstGeom prst="rect">
                  <a:avLst/>
                </a:prstGeom>
              </p:spPr>
            </p:pic>
            <p:sp>
              <p:nvSpPr>
                <p:cNvPr id="14" name="TextBox 13"/>
                <p:cNvSpPr txBox="1"/>
                <p:nvPr/>
              </p:nvSpPr>
              <p:spPr>
                <a:xfrm>
                  <a:off x="5388345" y="1109327"/>
                  <a:ext cx="1044353" cy="32857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hr-HR" dirty="0" smtClean="0">
                      <a:latin typeface="Corbel" pitchFamily="34" charset="0"/>
                    </a:rPr>
                    <a:t>DNA</a:t>
                  </a:r>
                  <a:endParaRPr lang="hr-HR" dirty="0">
                    <a:latin typeface="Corbel" pitchFamily="34" charset="0"/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3902149" y="1368053"/>
                  <a:ext cx="1523997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hr-HR" dirty="0" smtClean="0">
                      <a:latin typeface="Corbel" pitchFamily="34" charset="0"/>
                    </a:rPr>
                    <a:t>DNA</a:t>
                  </a:r>
                  <a:endParaRPr lang="hr-HR" dirty="0">
                    <a:latin typeface="Corbel" pitchFamily="34" charset="0"/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5323362" y="5231214"/>
                  <a:ext cx="737191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hr-HR" dirty="0" smtClean="0">
                      <a:latin typeface="Corbel" pitchFamily="34" charset="0"/>
                    </a:rPr>
                    <a:t>BIČ</a:t>
                  </a:r>
                  <a:endParaRPr lang="hr-HR" dirty="0">
                    <a:latin typeface="Corbel" pitchFamily="34" charset="0"/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6124344" y="4713760"/>
                  <a:ext cx="2020191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hr-HR" dirty="0" smtClean="0">
                      <a:latin typeface="Corbel" pitchFamily="34" charset="0"/>
                    </a:rPr>
                    <a:t>CITOPLAZMA</a:t>
                  </a:r>
                  <a:endParaRPr lang="hr-HR" dirty="0">
                    <a:latin typeface="Corbel" pitchFamily="34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574459" y="4334528"/>
                  <a:ext cx="3218127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hr-HR" dirty="0" smtClean="0">
                      <a:latin typeface="Corbel" pitchFamily="34" charset="0"/>
                    </a:rPr>
                    <a:t>STANIČNA MEMBRANA</a:t>
                  </a:r>
                  <a:endParaRPr lang="hr-HR" dirty="0">
                    <a:latin typeface="Corbel" pitchFamily="34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7045836" y="3976571"/>
                  <a:ext cx="3218127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hr-HR" dirty="0" smtClean="0">
                      <a:latin typeface="Corbel" pitchFamily="34" charset="0"/>
                    </a:rPr>
                    <a:t>STANIČNA STIJENKA</a:t>
                  </a:r>
                  <a:endParaRPr lang="hr-HR" dirty="0">
                    <a:latin typeface="Corbel" pitchFamily="34" charset="0"/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7453414" y="3480387"/>
                  <a:ext cx="129717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hr-HR" dirty="0" smtClean="0">
                      <a:latin typeface="Corbel" pitchFamily="34" charset="0"/>
                    </a:rPr>
                    <a:t>KAPSULA</a:t>
                  </a:r>
                  <a:endParaRPr lang="hr-HR" dirty="0">
                    <a:latin typeface="Corbel" pitchFamily="34" charset="0"/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3714310" y="1995376"/>
                  <a:ext cx="1371599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hr-HR" dirty="0" smtClean="0">
                      <a:latin typeface="Corbel" pitchFamily="34" charset="0"/>
                    </a:rPr>
                    <a:t>RIBOSOMI</a:t>
                  </a:r>
                  <a:endParaRPr lang="hr-HR" dirty="0">
                    <a:latin typeface="Corbel" pitchFamily="34" charset="0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3774558" y="2573078"/>
                  <a:ext cx="1339702" cy="432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</p:grpSp>
          <p:sp>
            <p:nvSpPr>
              <p:cNvPr id="25" name="Oval 24"/>
              <p:cNvSpPr/>
              <p:nvPr/>
            </p:nvSpPr>
            <p:spPr>
              <a:xfrm>
                <a:off x="4614529" y="2902688"/>
                <a:ext cx="106325" cy="17012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27" name="Rounded Rectangle 26"/>
            <p:cNvSpPr/>
            <p:nvPr/>
          </p:nvSpPr>
          <p:spPr>
            <a:xfrm>
              <a:off x="3051544" y="744279"/>
              <a:ext cx="6592186" cy="5624623"/>
            </a:xfrm>
            <a:prstGeom prst="roundRect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extLst>
      <p:ext uri="{BB962C8B-B14F-4D97-AF65-F5344CB8AC3E}">
        <p14:creationId xmlns="" xmlns:p14="http://schemas.microsoft.com/office/powerpoint/2010/main" val="274940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na zatvorenom, sjedenje&#10;&#10;Opis je automatski generiran">
            <a:extLst>
              <a:ext uri="{FF2B5EF4-FFF2-40B4-BE49-F238E27FC236}">
                <a16:creationId xmlns="" xmlns:a16="http://schemas.microsoft.com/office/drawing/2014/main" id="{6A3D35A5-8B67-47B4-A15D-C72FFCE53D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07" r="-2" b="6492"/>
          <a:stretch/>
        </p:blipFill>
        <p:spPr>
          <a:xfrm>
            <a:off x="31261" y="31260"/>
            <a:ext cx="7493483" cy="680400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Naslov 1">
            <a:extLst>
              <a:ext uri="{FF2B5EF4-FFF2-40B4-BE49-F238E27FC236}">
                <a16:creationId xmlns="" xmlns:a16="http://schemas.microsoft.com/office/drawing/2014/main" id="{39D54607-C297-4992-8668-90DCA7E42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2377" y="637082"/>
            <a:ext cx="4214192" cy="79313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u="sng" dirty="0" err="1">
                <a:solidFill>
                  <a:schemeClr val="accent6">
                    <a:lumMod val="75000"/>
                  </a:schemeClr>
                </a:solidFill>
                <a:uFill>
                  <a:solidFill>
                    <a:schemeClr val="accent6">
                      <a:lumMod val="50000"/>
                    </a:schemeClr>
                  </a:solidFill>
                </a:uFill>
              </a:rPr>
              <a:t>Životinjska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uFill>
                  <a:solidFill>
                    <a:schemeClr val="accent6">
                      <a:lumMod val="50000"/>
                    </a:schemeClr>
                  </a:solidFill>
                </a:uFill>
              </a:rPr>
              <a:t> </a:t>
            </a:r>
            <a:r>
              <a:rPr lang="en-US" b="1" u="sng" dirty="0" err="1">
                <a:solidFill>
                  <a:schemeClr val="accent6">
                    <a:lumMod val="75000"/>
                  </a:schemeClr>
                </a:solidFill>
                <a:uFill>
                  <a:solidFill>
                    <a:schemeClr val="accent6">
                      <a:lumMod val="50000"/>
                    </a:schemeClr>
                  </a:solidFill>
                </a:uFill>
              </a:rPr>
              <a:t>stanica</a:t>
            </a:r>
            <a:endParaRPr lang="en-US" b="1" u="sng" dirty="0">
              <a:solidFill>
                <a:schemeClr val="accent6">
                  <a:lumMod val="75000"/>
                </a:schemeClr>
              </a:solidFill>
              <a:uFill>
                <a:solidFill>
                  <a:schemeClr val="accent6">
                    <a:lumMod val="50000"/>
                  </a:schemeClr>
                </a:solidFill>
              </a:uFill>
            </a:endParaRPr>
          </a:p>
        </p:txBody>
      </p:sp>
      <p:sp>
        <p:nvSpPr>
          <p:cNvPr id="15" name="Content Placeholder 10">
            <a:extLst>
              <a:ext uri="{FF2B5EF4-FFF2-40B4-BE49-F238E27FC236}">
                <a16:creationId xmlns="" xmlns:a16="http://schemas.microsoft.com/office/drawing/2014/main" id="{1D9BB8DF-92BC-4DBA-9B4A-28225C961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8375" y="2950074"/>
            <a:ext cx="2007688" cy="50432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 err="1">
                <a:hlinkClick r:id="rId3"/>
              </a:rPr>
              <a:t>Zanimljivosti</a:t>
            </a:r>
            <a:endParaRPr lang="en-US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1EB5D1C2-3A9D-4680-8E86-07EAE2C5B3B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4011" t="11247" r="5460" b="6739"/>
          <a:stretch>
            <a:fillRect/>
          </a:stretch>
        </p:blipFill>
        <p:spPr>
          <a:xfrm>
            <a:off x="7870090" y="2868246"/>
            <a:ext cx="638472" cy="648000"/>
          </a:xfrm>
          <a:prstGeom prst="rect">
            <a:avLst/>
          </a:prstGeom>
        </p:spPr>
      </p:pic>
      <p:pic>
        <p:nvPicPr>
          <p:cNvPr id="8" name="Picture 7" descr="samo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57200" cy="42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5732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7734BE45-458B-4742-BEE0-62E0DCE70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1904" y="106331"/>
            <a:ext cx="3043175" cy="776176"/>
          </a:xfrm>
        </p:spPr>
        <p:txBody>
          <a:bodyPr/>
          <a:lstStyle/>
          <a:p>
            <a:r>
              <a:rPr lang="hr-HR" b="1" u="sng" dirty="0">
                <a:solidFill>
                  <a:schemeClr val="accent1"/>
                </a:solidFill>
                <a:uFill>
                  <a:solidFill>
                    <a:schemeClr val="accent1">
                      <a:lumMod val="75000"/>
                    </a:schemeClr>
                  </a:solidFill>
                </a:uFill>
              </a:rPr>
              <a:t>Biljna stanica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="" xmlns:a16="http://schemas.microsoft.com/office/drawing/2014/main" id="{11CAEF59-8CA3-438F-BEB6-6212680923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844" y="1101384"/>
            <a:ext cx="5326022" cy="3716084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073350" y="5358809"/>
            <a:ext cx="7591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>
                <a:solidFill>
                  <a:srgbClr val="7030A0"/>
                </a:solidFill>
              </a:rPr>
              <a:t>Po čemu se razlikuju biljna i životinjska stanica?</a:t>
            </a:r>
            <a:endParaRPr lang="hr-HR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841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6193223-D8BF-4681-A6F2-0F5EBF37C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4991" y="169264"/>
            <a:ext cx="3530963" cy="755770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Dijelovi stanice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="" xmlns:a16="http://schemas.microsoft.com/office/drawing/2014/main" id="{296D00B2-8A63-4159-BCE6-1530B17A1C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28028951"/>
              </p:ext>
            </p:extLst>
          </p:nvPr>
        </p:nvGraphicFramePr>
        <p:xfrm>
          <a:off x="753138" y="1180531"/>
          <a:ext cx="10866121" cy="4976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765544" y="6177516"/>
            <a:ext cx="10845209" cy="10633"/>
          </a:xfrm>
          <a:prstGeom prst="line">
            <a:avLst/>
          </a:prstGeom>
          <a:ln w="127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205284" y="6285249"/>
            <a:ext cx="4809586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hr-HR" altLang="sr-Latn-RS" sz="28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Provjeri znanje - D</a:t>
            </a:r>
            <a:r>
              <a:rPr lang="hr-HR" sz="2800" dirty="0" smtClean="0">
                <a:solidFill>
                  <a:prstClr val="black"/>
                </a:solidFill>
                <a:hlinkClick r:id="rId7"/>
              </a:rPr>
              <a:t>ijelovi stanice</a:t>
            </a:r>
            <a:endParaRPr lang="hr-HR" sz="2800" dirty="0">
              <a:solidFill>
                <a:prstClr val="black"/>
              </a:solidFill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A53D81FE-EA17-4FBD-B79B-D3A7BF2E3F65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27" t="6637" r="2577" b="7058"/>
          <a:stretch>
            <a:fillRect/>
          </a:stretch>
        </p:blipFill>
        <p:spPr bwMode="auto">
          <a:xfrm>
            <a:off x="6613455" y="6273208"/>
            <a:ext cx="616688" cy="5422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127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07AE2999-70B0-401F-BFCE-12B5F674A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7790" y="1300794"/>
            <a:ext cx="1649819" cy="804455"/>
          </a:xfrm>
        </p:spPr>
        <p:txBody>
          <a:bodyPr/>
          <a:lstStyle/>
          <a:p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Istraži</a:t>
            </a:r>
            <a:r>
              <a:rPr lang="hr-HR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E9935F9A-EB0D-41B0-8B13-727ED4090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2480" y="2580537"/>
            <a:ext cx="8635409" cy="3320533"/>
          </a:xfrm>
        </p:spPr>
        <p:txBody>
          <a:bodyPr/>
          <a:lstStyle/>
          <a:p>
            <a:pPr marL="0" indent="0" algn="ctr">
              <a:buNone/>
            </a:pPr>
            <a:r>
              <a:rPr lang="hr-HR" i="1" dirty="0">
                <a:solidFill>
                  <a:srgbClr val="00B050"/>
                </a:solidFill>
              </a:rPr>
              <a:t>Jesu li stanice svih živih bića jednake </a:t>
            </a:r>
          </a:p>
          <a:p>
            <a:pPr marL="0" indent="0" algn="ctr">
              <a:buNone/>
            </a:pPr>
            <a:r>
              <a:rPr lang="hr-HR" i="1" dirty="0">
                <a:solidFill>
                  <a:srgbClr val="00B050"/>
                </a:solidFill>
              </a:rPr>
              <a:t>RB str. 9 </a:t>
            </a:r>
          </a:p>
          <a:p>
            <a:pPr marL="0" indent="0" algn="ctr">
              <a:buNone/>
            </a:pPr>
            <a:endParaRPr lang="hr-HR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hr-HR" b="1" dirty="0"/>
              <a:t>DDS</a:t>
            </a:r>
            <a:r>
              <a:rPr lang="hr-HR" dirty="0"/>
              <a:t> </a:t>
            </a:r>
            <a:r>
              <a:rPr lang="hr-HR" dirty="0" smtClean="0"/>
              <a:t>ISTRAŽI </a:t>
            </a:r>
            <a:r>
              <a:rPr lang="hr-HR" i="1" dirty="0" smtClean="0">
                <a:hlinkClick r:id="rId2"/>
              </a:rPr>
              <a:t>Stanična </a:t>
            </a:r>
            <a:r>
              <a:rPr lang="hr-HR" i="1" dirty="0">
                <a:hlinkClick r:id="rId2"/>
              </a:rPr>
              <a:t>teorija </a:t>
            </a:r>
            <a:endParaRPr lang="hr-HR" i="1" dirty="0"/>
          </a:p>
          <a:p>
            <a:pPr marL="0" indent="0" algn="ctr">
              <a:buNone/>
            </a:pPr>
            <a:endParaRPr lang="hr-HR" i="1" dirty="0"/>
          </a:p>
          <a:p>
            <a:pPr marL="0" indent="0" algn="ctr">
              <a:buNone/>
            </a:pPr>
            <a:r>
              <a:rPr lang="hr-HR" b="1" dirty="0"/>
              <a:t>DDS</a:t>
            </a:r>
            <a:r>
              <a:rPr lang="hr-HR" dirty="0"/>
              <a:t> </a:t>
            </a:r>
            <a:r>
              <a:rPr lang="hr-HR" dirty="0" smtClean="0"/>
              <a:t>ISTRAŽI </a:t>
            </a:r>
            <a:r>
              <a:rPr lang="hr-HR" i="1" dirty="0" smtClean="0">
                <a:hlinkClick r:id="rId2"/>
              </a:rPr>
              <a:t>Zanima </a:t>
            </a:r>
            <a:r>
              <a:rPr lang="hr-HR" i="1" dirty="0">
                <a:hlinkClick r:id="rId2"/>
              </a:rPr>
              <a:t>te više o dijelovima stanice </a:t>
            </a:r>
            <a:endParaRPr lang="hr-HR" i="1" dirty="0"/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BD3F04EE-5AA8-49D7-A270-D839ED45E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4378" y="1350892"/>
            <a:ext cx="713892" cy="684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710223" y="1254640"/>
            <a:ext cx="2541181" cy="882503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16411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5EBC453-EE5E-442D-9955-D352FAE95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46" y="617273"/>
            <a:ext cx="4641203" cy="701171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rgbClr val="33CC33"/>
                </a:solidFill>
              </a:rPr>
              <a:t>Jednostanični organizmi 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8DA0195C-7123-46A4-982B-E6D466160F81}"/>
              </a:ext>
            </a:extLst>
          </p:cNvPr>
          <p:cNvSpPr txBox="1"/>
          <p:nvPr/>
        </p:nvSpPr>
        <p:spPr>
          <a:xfrm>
            <a:off x="3088143" y="6114570"/>
            <a:ext cx="1675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hlinkClick r:id="rId2"/>
              </a:rPr>
              <a:t>Vizualno </a:t>
            </a:r>
            <a:r>
              <a:rPr lang="hr-HR" sz="2800" dirty="0">
                <a:solidFill>
                  <a:srgbClr val="0070C0"/>
                </a:solidFill>
                <a:hlinkClick r:id="rId2"/>
              </a:rPr>
              <a:t>+</a:t>
            </a:r>
            <a:r>
              <a:rPr lang="hr-HR" dirty="0"/>
              <a:t> 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="" xmlns:a16="http://schemas.microsoft.com/office/drawing/2014/main" id="{BFE51D47-0FAD-4D3C-92E0-B21D6CFB9146}"/>
              </a:ext>
            </a:extLst>
          </p:cNvPr>
          <p:cNvSpPr/>
          <p:nvPr/>
        </p:nvSpPr>
        <p:spPr>
          <a:xfrm>
            <a:off x="7748284" y="6110919"/>
            <a:ext cx="2017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hlinkClick r:id="rId2"/>
              </a:rPr>
              <a:t>Zanimljivosti</a:t>
            </a:r>
            <a:endParaRPr lang="hr-HR" sz="2800" dirty="0"/>
          </a:p>
        </p:txBody>
      </p:sp>
      <p:pic>
        <p:nvPicPr>
          <p:cNvPr id="10" name="Slika 9">
            <a:extLst>
              <a:ext uri="{FF2B5EF4-FFF2-40B4-BE49-F238E27FC236}">
                <a16:creationId xmlns="" xmlns:a16="http://schemas.microsoft.com/office/drawing/2014/main" id="{FECB30E3-F572-4583-8820-57A13868EB6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16865" y="1396794"/>
            <a:ext cx="5940000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Pravokutnik 10">
            <a:extLst>
              <a:ext uri="{FF2B5EF4-FFF2-40B4-BE49-F238E27FC236}">
                <a16:creationId xmlns="" xmlns:a16="http://schemas.microsoft.com/office/drawing/2014/main" id="{478107CD-7416-40DD-95B3-CEB86B752DCC}"/>
              </a:ext>
            </a:extLst>
          </p:cNvPr>
          <p:cNvSpPr/>
          <p:nvPr/>
        </p:nvSpPr>
        <p:spPr>
          <a:xfrm>
            <a:off x="6213623" y="699199"/>
            <a:ext cx="4906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Mnogostanični</a:t>
            </a:r>
            <a:r>
              <a:rPr lang="hr-HR" sz="3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organizmi </a:t>
            </a:r>
            <a:endParaRPr lang="hr-HR" sz="36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8" name="Rezervirano mjesto sadržaja 7" descr="Slika na kojoj se prikazuje životinja, člankonožac, beskralješnjak, branhiopodni rak&#10;&#10;Opis je automatski generiran">
            <a:extLst>
              <a:ext uri="{FF2B5EF4-FFF2-40B4-BE49-F238E27FC236}">
                <a16:creationId xmlns="" xmlns:a16="http://schemas.microsoft.com/office/drawing/2014/main" id="{17C749EC-18CD-44FA-92B9-24A1C279D0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96" y="1252412"/>
            <a:ext cx="3573940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D16086D6-0026-463F-91AF-9D833FC5512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t="6279" r="4802" b="5924"/>
          <a:stretch>
            <a:fillRect/>
          </a:stretch>
        </p:blipFill>
        <p:spPr>
          <a:xfrm>
            <a:off x="5906746" y="5932967"/>
            <a:ext cx="793613" cy="79200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78454" y="627321"/>
            <a:ext cx="4720856" cy="5220586"/>
          </a:xfrm>
          <a:prstGeom prst="roundRect">
            <a:avLst>
              <a:gd name="adj" fmla="val 5856"/>
            </a:avLst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Rounded Rectangle 13"/>
          <p:cNvSpPr/>
          <p:nvPr/>
        </p:nvSpPr>
        <p:spPr>
          <a:xfrm>
            <a:off x="5550184" y="641490"/>
            <a:ext cx="6071191" cy="5220586"/>
          </a:xfrm>
          <a:prstGeom prst="roundRect">
            <a:avLst>
              <a:gd name="adj" fmla="val 5856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94477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258</Words>
  <PresentationFormat>Custom</PresentationFormat>
  <Paragraphs>81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Tema sustava Office</vt:lpstr>
      <vt:lpstr>Kako su građena živa bića</vt:lpstr>
      <vt:lpstr>Stanice promatramo mikroskopom </vt:lpstr>
      <vt:lpstr>Bakterijska stanica</vt:lpstr>
      <vt:lpstr>Slide 4</vt:lpstr>
      <vt:lpstr>Životinjska stanica</vt:lpstr>
      <vt:lpstr>Biljna stanica</vt:lpstr>
      <vt:lpstr>Dijelovi stanice</vt:lpstr>
      <vt:lpstr>Istraži </vt:lpstr>
      <vt:lpstr>Jednostanični organizmi </vt:lpstr>
      <vt:lpstr>Izmjena tvari </vt:lpstr>
      <vt:lpstr>Slide 11</vt:lpstr>
      <vt:lpstr>Istraži </vt:lpstr>
      <vt:lpstr>Mnogostanični organizmi</vt:lpstr>
      <vt:lpstr>Mnogostanični organizmi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2019-04-11T13:55:06Z</dcterms:created>
  <dcterms:modified xsi:type="dcterms:W3CDTF">2019-08-06T07:19:54Z</dcterms:modified>
</cp:coreProperties>
</file>